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24" r:id="rId4"/>
    <p:sldId id="359" r:id="rId5"/>
    <p:sldId id="358" r:id="rId6"/>
    <p:sldId id="357" r:id="rId7"/>
    <p:sldId id="356" r:id="rId8"/>
    <p:sldId id="355" r:id="rId9"/>
    <p:sldId id="353" r:id="rId10"/>
    <p:sldId id="352" r:id="rId11"/>
    <p:sldId id="351" r:id="rId12"/>
    <p:sldId id="350" r:id="rId13"/>
    <p:sldId id="348" r:id="rId14"/>
    <p:sldId id="347" r:id="rId15"/>
    <p:sldId id="346" r:id="rId16"/>
    <p:sldId id="345" r:id="rId17"/>
    <p:sldId id="343" r:id="rId18"/>
    <p:sldId id="342" r:id="rId19"/>
    <p:sldId id="339" r:id="rId20"/>
    <p:sldId id="338" r:id="rId21"/>
    <p:sldId id="337" r:id="rId22"/>
    <p:sldId id="335" r:id="rId23"/>
    <p:sldId id="333" r:id="rId24"/>
    <p:sldId id="332" r:id="rId25"/>
    <p:sldId id="331" r:id="rId26"/>
    <p:sldId id="330" r:id="rId27"/>
    <p:sldId id="329" r:id="rId28"/>
    <p:sldId id="327" r:id="rId29"/>
    <p:sldId id="326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90900" y="2757170"/>
            <a:ext cx="5410200" cy="13430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50129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3789250"/>
            <a:ext cx="11340000" cy="29606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85536" y="4056667"/>
            <a:ext cx="371335" cy="401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8210" y="836295"/>
            <a:ext cx="3258185" cy="3868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880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33300"/>
            <a:ext cx="11340000" cy="1944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01007" y="1910241"/>
            <a:ext cx="828362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550" y="2576830"/>
            <a:ext cx="6779895" cy="4191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886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938"/>
          <a:stretch>
            <a:fillRect/>
          </a:stretch>
        </p:blipFill>
        <p:spPr>
          <a:xfrm>
            <a:off x="1559560" y="3888740"/>
            <a:ext cx="9192305" cy="202755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539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19496" y="2176717"/>
            <a:ext cx="380856" cy="390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100" y="683465"/>
            <a:ext cx="11340000" cy="47650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4880" y="2913501"/>
            <a:ext cx="342770" cy="390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4515" y="2852420"/>
            <a:ext cx="3436620" cy="36614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367"/>
          <a:stretch>
            <a:fillRect/>
          </a:stretch>
        </p:blipFill>
        <p:spPr>
          <a:xfrm>
            <a:off x="1066165" y="621030"/>
            <a:ext cx="9815195" cy="27495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696450" y="2780665"/>
            <a:ext cx="676275" cy="685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2175" y="2924810"/>
            <a:ext cx="5207635" cy="38087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132535"/>
            <a:ext cx="11340000" cy="3731586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497"/>
          <a:stretch>
            <a:fillRect/>
          </a:stretch>
        </p:blipFill>
        <p:spPr>
          <a:xfrm>
            <a:off x="-240030" y="1268525"/>
            <a:ext cx="11339830" cy="87269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823733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8813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05" y="2636520"/>
            <a:ext cx="8917305" cy="395351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2606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3573350"/>
            <a:ext cx="11340000" cy="8770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7180" y="3716655"/>
            <a:ext cx="7795895" cy="67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65172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263525" y="2636520"/>
            <a:ext cx="10019665" cy="998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4745"/>
            <a:ext cx="11039888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96827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07586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542"/>
          <a:stretch>
            <a:fillRect/>
          </a:stretch>
        </p:blipFill>
        <p:spPr>
          <a:xfrm>
            <a:off x="3143885" y="836295"/>
            <a:ext cx="5938520" cy="323532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076905"/>
            <a:ext cx="11340000" cy="27093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539899" y="6127967"/>
            <a:ext cx="599848" cy="391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29622" y="6127967"/>
            <a:ext cx="561763" cy="391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82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2852625"/>
            <a:ext cx="11340000" cy="244675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35280" y="2852420"/>
            <a:ext cx="6969125" cy="1179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63525" y="4201795"/>
            <a:ext cx="8002270" cy="903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2813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517900" y="4570095"/>
            <a:ext cx="1165860" cy="1200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0248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09823" y="4791976"/>
            <a:ext cx="371335" cy="391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09793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96823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65290" y="1192981"/>
            <a:ext cx="301306" cy="343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4827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5951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581095"/>
            <a:ext cx="11340000" cy="19886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68010" y="4915730"/>
            <a:ext cx="1047355" cy="478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49517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544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39395" y="3113465"/>
            <a:ext cx="476070" cy="391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20201" y="3113465"/>
            <a:ext cx="514156" cy="419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10528" y="3056220"/>
            <a:ext cx="552241" cy="496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40050" y="4029382"/>
            <a:ext cx="142821" cy="66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31284" y="4019841"/>
            <a:ext cx="1618639" cy="48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616574" y="4038922"/>
            <a:ext cx="1094962" cy="457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740100" y="4086626"/>
            <a:ext cx="447506" cy="419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301863" y="4038922"/>
            <a:ext cx="1104483" cy="448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2024-10-01T05:51:46Z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