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49" r:id="rId10"/>
    <p:sldId id="348" r:id="rId11"/>
    <p:sldId id="344" r:id="rId12"/>
    <p:sldId id="343" r:id="rId13"/>
    <p:sldId id="342" r:id="rId14"/>
    <p:sldId id="340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1124585"/>
            <a:ext cx="61722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540" y="3140710"/>
            <a:ext cx="654367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3199353"/>
            <a:ext cx="790277" cy="4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641600"/>
            <a:ext cx="5277485" cy="412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43979" y="4121208"/>
            <a:ext cx="1294911" cy="46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4121208"/>
            <a:ext cx="980705" cy="4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676851"/>
            <a:ext cx="342770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268675"/>
            <a:ext cx="11340000" cy="193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968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826" y="2992601"/>
            <a:ext cx="371334" cy="4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511675" y="2433320"/>
            <a:ext cx="3215685" cy="3686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673930"/>
            <a:ext cx="11340000" cy="118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3018744"/>
            <a:ext cx="780755" cy="4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6554"/>
          <a:stretch>
            <a:fillRect/>
          </a:stretch>
        </p:blipFill>
        <p:spPr>
          <a:xfrm>
            <a:off x="6024245" y="2853055"/>
            <a:ext cx="3672795" cy="368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4022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0" y="3429000"/>
            <a:ext cx="371475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772920"/>
            <a:ext cx="510730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940800"/>
            <a:ext cx="2770730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16655"/>
            <a:ext cx="402526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762263"/>
            <a:ext cx="2561259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445125"/>
            <a:ext cx="438277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908685"/>
            <a:ext cx="4372610" cy="37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5" grpId="0" bldLvl="0" animBg="1"/>
      <p:bldP spid="19" grpId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16430"/>
            <a:ext cx="866457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004596"/>
            <a:ext cx="2427959" cy="3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16655"/>
            <a:ext cx="55505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580890"/>
            <a:ext cx="65335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516880"/>
            <a:ext cx="887158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animBg="1"/>
      <p:bldP spid="17" grpId="0" bldLvl="0" animBg="1"/>
      <p:bldP spid="23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3893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3295650"/>
            <a:ext cx="3552825" cy="3562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37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780665"/>
            <a:ext cx="6206490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580890"/>
            <a:ext cx="627888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124585"/>
            <a:ext cx="4069080" cy="407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433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75238" y="3150637"/>
            <a:ext cx="289581" cy="3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890"/>
            <a:ext cx="11340000" cy="491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9539" y="2528456"/>
            <a:ext cx="4836876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284855"/>
            <a:ext cx="1049083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9539" y="4338561"/>
            <a:ext cx="5884231" cy="4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9539" y="5253140"/>
            <a:ext cx="1675768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42455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789045"/>
            <a:ext cx="35337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8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0858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60045" y="2708910"/>
            <a:ext cx="54248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29260" y="3500755"/>
            <a:ext cx="573659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38822" y="5314137"/>
            <a:ext cx="4597985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38822" y="6181200"/>
            <a:ext cx="2145726" cy="3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1052830"/>
            <a:ext cx="3847465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0" grpId="0" bldLvl="0" animBg="1"/>
      <p:bldP spid="46" grpId="0" animBg="1"/>
      <p:bldP spid="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672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813" y="1929319"/>
            <a:ext cx="2718143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45" y="2636520"/>
            <a:ext cx="813308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500755"/>
            <a:ext cx="606425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4485" y="4293235"/>
            <a:ext cx="260794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813" y="5342788"/>
            <a:ext cx="1565791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6021070"/>
            <a:ext cx="649859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4" b="40551"/>
          <a:stretch>
            <a:fillRect/>
          </a:stretch>
        </p:blipFill>
        <p:spPr>
          <a:xfrm>
            <a:off x="7344410" y="3131820"/>
            <a:ext cx="4814570" cy="34886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3284855"/>
            <a:ext cx="3847465" cy="323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6" grpId="0" bldLvl="0" animBg="1"/>
      <p:bldP spid="21" grpId="0" bldLvl="0" animBg="1"/>
      <p:bldP spid="25" grpId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236136"/>
            <a:ext cx="437984" cy="3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95375"/>
            <a:ext cx="371335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14406"/>
            <a:ext cx="437984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35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063" y="1237456"/>
            <a:ext cx="421420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253497"/>
            <a:ext cx="314206" cy="39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1272605"/>
            <a:ext cx="790278" cy="37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1025" y="1798955"/>
            <a:ext cx="22948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05495" y="1798955"/>
            <a:ext cx="179006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853055"/>
            <a:ext cx="4416425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77"/>
          <a:stretch>
            <a:fillRect/>
          </a:stretch>
        </p:blipFill>
        <p:spPr>
          <a:xfrm>
            <a:off x="360045" y="467360"/>
            <a:ext cx="11339830" cy="310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003779"/>
            <a:ext cx="437984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060575"/>
            <a:ext cx="4576445" cy="41560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33"/>
          <a:stretch>
            <a:fillRect/>
          </a:stretch>
        </p:blipFill>
        <p:spPr>
          <a:xfrm>
            <a:off x="335280" y="5839890"/>
            <a:ext cx="11339830" cy="101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187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1844675"/>
            <a:ext cx="4742180" cy="42030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796995"/>
            <a:ext cx="11340000" cy="192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7964" y="5178626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2024-10-01T02:31:54Z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