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6" r:id="rId11"/>
    <p:sldId id="345" r:id="rId12"/>
    <p:sldId id="344" r:id="rId13"/>
    <p:sldId id="343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3033395"/>
            <a:ext cx="86677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20395"/>
            <a:ext cx="10448925" cy="3623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0" b="38495"/>
          <a:stretch>
            <a:fillRect/>
          </a:stretch>
        </p:blipFill>
        <p:spPr>
          <a:xfrm>
            <a:off x="4512310" y="4004945"/>
            <a:ext cx="3492500" cy="28981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233799"/>
            <a:ext cx="828362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5566" y="1338708"/>
            <a:ext cx="371335" cy="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2206587"/>
            <a:ext cx="371335" cy="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2053993"/>
            <a:ext cx="1066397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2053993"/>
            <a:ext cx="875969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9364811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55595" y="1556385"/>
            <a:ext cx="25222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2258060"/>
            <a:ext cx="5019675" cy="134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3789045"/>
            <a:ext cx="5160010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425" y="5300980"/>
            <a:ext cx="9501505" cy="138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  <p:bldP spid="22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1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0251" y="5065758"/>
            <a:ext cx="1437732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85060"/>
            <a:ext cx="11340000" cy="2882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223962"/>
            <a:ext cx="380856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475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3090418"/>
            <a:ext cx="561763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4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119764"/>
            <a:ext cx="6093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5640" y="1772920"/>
            <a:ext cx="793750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2636520"/>
            <a:ext cx="10720070" cy="16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09135"/>
            <a:ext cx="380111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373370"/>
            <a:ext cx="1010793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30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989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68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424047"/>
            <a:ext cx="371335" cy="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1271597"/>
            <a:ext cx="314206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1271597"/>
            <a:ext cx="590327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4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08910"/>
            <a:ext cx="10958830" cy="17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436745"/>
            <a:ext cx="11163935" cy="18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958352"/>
            <a:ext cx="414181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789045"/>
            <a:ext cx="9719310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420620"/>
            <a:ext cx="5208270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391535"/>
            <a:ext cx="80733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20845"/>
            <a:ext cx="843724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109492"/>
            <a:ext cx="342770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2141739"/>
            <a:ext cx="342770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78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50129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636520"/>
            <a:ext cx="75488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580" y="3500755"/>
            <a:ext cx="10528935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156835"/>
            <a:ext cx="10643235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1224427"/>
            <a:ext cx="1742418" cy="4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1224427"/>
            <a:ext cx="1856675" cy="4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2121374"/>
            <a:ext cx="1456775" cy="43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458" y="2111832"/>
            <a:ext cx="3722870" cy="47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870"/>
            <a:ext cx="11340000" cy="2871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9539" y="3086125"/>
            <a:ext cx="1970931" cy="47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2813" y="3267371"/>
            <a:ext cx="342770" cy="2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8405" y="3076586"/>
            <a:ext cx="1913803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53922" y="4078206"/>
            <a:ext cx="314206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2813" y="4993972"/>
            <a:ext cx="885491" cy="40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4884002"/>
            <a:ext cx="485591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