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24" r:id="rId3"/>
    <p:sldId id="407" r:id="rId4"/>
    <p:sldId id="404" r:id="rId5"/>
    <p:sldId id="403" r:id="rId6"/>
    <p:sldId id="402" r:id="rId7"/>
    <p:sldId id="401" r:id="rId8"/>
    <p:sldId id="400" r:id="rId9"/>
    <p:sldId id="397" r:id="rId10"/>
    <p:sldId id="396" r:id="rId11"/>
    <p:sldId id="394" r:id="rId12"/>
    <p:sldId id="393" r:id="rId13"/>
    <p:sldId id="389" r:id="rId14"/>
    <p:sldId id="388" r:id="rId15"/>
    <p:sldId id="387" r:id="rId16"/>
    <p:sldId id="386" r:id="rId17"/>
    <p:sldId id="385" r:id="rId18"/>
    <p:sldId id="384" r:id="rId19"/>
    <p:sldId id="382" r:id="rId20"/>
    <p:sldId id="378" r:id="rId21"/>
    <p:sldId id="377" r:id="rId22"/>
    <p:sldId id="376" r:id="rId23"/>
    <p:sldId id="375" r:id="rId24"/>
    <p:sldId id="373" r:id="rId25"/>
    <p:sldId id="372" r:id="rId26"/>
    <p:sldId id="371" r:id="rId27"/>
    <p:sldId id="370" r:id="rId28"/>
    <p:sldId id="369" r:id="rId29"/>
    <p:sldId id="368" r:id="rId30"/>
    <p:sldId id="367" r:id="rId31"/>
    <p:sldId id="365" r:id="rId32"/>
    <p:sldId id="363" r:id="rId33"/>
    <p:sldId id="362" r:id="rId34"/>
    <p:sldId id="361" r:id="rId35"/>
    <p:sldId id="359" r:id="rId36"/>
    <p:sldId id="356" r:id="rId37"/>
    <p:sldId id="354" r:id="rId38"/>
    <p:sldId id="353" r:id="rId39"/>
    <p:sldId id="352" r:id="rId40"/>
    <p:sldId id="351" r:id="rId41"/>
    <p:sldId id="350" r:id="rId42"/>
    <p:sldId id="349" r:id="rId43"/>
    <p:sldId id="348" r:id="rId44"/>
    <p:sldId id="347" r:id="rId45"/>
    <p:sldId id="346" r:id="rId46"/>
    <p:sldId id="345" r:id="rId47"/>
    <p:sldId id="344" r:id="rId48"/>
    <p:sldId id="343" r:id="rId49"/>
    <p:sldId id="342" r:id="rId50"/>
    <p:sldId id="340" r:id="rId51"/>
    <p:sldId id="339" r:id="rId52"/>
    <p:sldId id="338" r:id="rId53"/>
    <p:sldId id="336" r:id="rId54"/>
    <p:sldId id="335" r:id="rId55"/>
    <p:sldId id="332" r:id="rId56"/>
    <p:sldId id="331" r:id="rId57"/>
    <p:sldId id="329" r:id="rId58"/>
    <p:sldId id="328" r:id="rId59"/>
    <p:sldId id="327" r:id="rId60"/>
    <p:sldId id="326" r:id="rId61"/>
    <p:sldId id="325" r:id="rId62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gs" Target="tags/tag1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handoutMaster" Target="handoutMasters/handoutMaster1.xml"/><Relationship Id="rId63" Type="http://schemas.openxmlformats.org/officeDocument/2006/relationships/notesMaster" Target="notesMasters/notesMaster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6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png"/><Relationship Id="rId2" Type="http://schemas.openxmlformats.org/officeDocument/2006/relationships/image" Target="../media/image61.png"/><Relationship Id="rId1" Type="http://schemas.openxmlformats.org/officeDocument/2006/relationships/image" Target="../media/image6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7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9.png"/><Relationship Id="rId1" Type="http://schemas.openxmlformats.org/officeDocument/2006/relationships/image" Target="../media/image8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6"/>
          <a:stretch>
            <a:fillRect/>
          </a:stretch>
        </p:blipFill>
        <p:spPr>
          <a:xfrm>
            <a:off x="1896110" y="2565400"/>
            <a:ext cx="8399825" cy="1195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1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080713"/>
            <a:ext cx="295163" cy="31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83"/>
          <a:stretch>
            <a:fillRect/>
          </a:stretch>
        </p:blipFill>
        <p:spPr>
          <a:xfrm>
            <a:off x="407035" y="621030"/>
            <a:ext cx="11339830" cy="2889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2506" y="3033392"/>
            <a:ext cx="295163" cy="30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03"/>
          <a:stretch>
            <a:fillRect/>
          </a:stretch>
        </p:blipFill>
        <p:spPr>
          <a:xfrm>
            <a:off x="360045" y="5877355"/>
            <a:ext cx="11339830" cy="7793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530" y="2421255"/>
            <a:ext cx="3902075" cy="3723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1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090786"/>
            <a:ext cx="304685" cy="30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555" y="2349500"/>
            <a:ext cx="3311525" cy="450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2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852046"/>
            <a:ext cx="276120" cy="30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62" r="22810"/>
          <a:stretch>
            <a:fillRect/>
          </a:stretch>
        </p:blipFill>
        <p:spPr>
          <a:xfrm>
            <a:off x="8183880" y="3429000"/>
            <a:ext cx="3032125" cy="2960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41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8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233497"/>
            <a:ext cx="295163" cy="31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303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1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8413" y="3297596"/>
            <a:ext cx="799798" cy="33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861005"/>
            <a:ext cx="11340000" cy="15691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58459" y="4884753"/>
            <a:ext cx="447506" cy="30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5855"/>
            <a:ext cx="11340000" cy="28201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62570" y="2459355"/>
            <a:ext cx="82550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025" y="1844675"/>
            <a:ext cx="3312160" cy="4824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21030"/>
            <a:ext cx="10656570" cy="3359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3700" y="2925445"/>
            <a:ext cx="109156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1"/>
          <a:stretch>
            <a:fillRect/>
          </a:stretch>
        </p:blipFill>
        <p:spPr>
          <a:xfrm>
            <a:off x="3071495" y="3573145"/>
            <a:ext cx="3723640" cy="324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039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2234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925059"/>
            <a:ext cx="314206" cy="29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02515"/>
            <a:ext cx="11340000" cy="3329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3198" y="2562590"/>
            <a:ext cx="1390125" cy="41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5717" y="3430625"/>
            <a:ext cx="1380604" cy="41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1844675"/>
            <a:ext cx="4373245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2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644900"/>
            <a:ext cx="543369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0931" y="4708566"/>
            <a:ext cx="1094962" cy="26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5505" y="5266690"/>
            <a:ext cx="22701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9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759472"/>
            <a:ext cx="3170629" cy="33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579547"/>
            <a:ext cx="2228010" cy="32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466372"/>
            <a:ext cx="2370831" cy="36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5391341"/>
            <a:ext cx="4227506" cy="36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832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2854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908685"/>
            <a:ext cx="715962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280" y="1772920"/>
            <a:ext cx="2950845" cy="115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138547"/>
            <a:ext cx="4084685" cy="3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4363821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2493010"/>
            <a:ext cx="724027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562985"/>
            <a:ext cx="3228340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897286"/>
            <a:ext cx="1380604" cy="27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81280"/>
            <a:ext cx="11340000" cy="3341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2" r="7924" b="19836"/>
          <a:stretch>
            <a:fillRect/>
          </a:stretch>
        </p:blipFill>
        <p:spPr>
          <a:xfrm>
            <a:off x="8688070" y="2493010"/>
            <a:ext cx="3096260" cy="36004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0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3370" y="1701165"/>
            <a:ext cx="430149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3370" y="2339975"/>
            <a:ext cx="530733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3187700"/>
            <a:ext cx="416052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4008755"/>
            <a:ext cx="392684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019176"/>
            <a:ext cx="3056372" cy="30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2" grpId="0" bldLvl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2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061210"/>
            <a:ext cx="717232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280" y="2997200"/>
            <a:ext cx="710628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958658"/>
            <a:ext cx="3475314" cy="31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230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135" y="2132965"/>
            <a:ext cx="3312795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3171825"/>
            <a:ext cx="3489960" cy="14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3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290745"/>
            <a:ext cx="276120" cy="30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21235"/>
            <a:ext cx="11340000" cy="33502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4151630" y="3717290"/>
            <a:ext cx="3987800" cy="309435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099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0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1335" y="1167172"/>
            <a:ext cx="342770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1007" y="2875170"/>
            <a:ext cx="476070" cy="30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66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93215"/>
            <a:ext cx="11340000" cy="3401151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35" y="908890"/>
            <a:ext cx="11340000" cy="16115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35" y="2637360"/>
            <a:ext cx="11340000" cy="34690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9049" y="3037629"/>
            <a:ext cx="9216725" cy="33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049" y="3885820"/>
            <a:ext cx="8112241" cy="33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9049" y="4743541"/>
            <a:ext cx="2504130" cy="30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9049" y="5572672"/>
            <a:ext cx="3484836" cy="35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9633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1235"/>
            <a:ext cx="11340000" cy="8312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412875"/>
            <a:ext cx="9233535" cy="492061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748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30830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26251"/>
            <a:ext cx="3170629" cy="33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495" y="2620010"/>
            <a:ext cx="370967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482113"/>
            <a:ext cx="3103979" cy="30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6" r="18720" b="16398"/>
          <a:stretch>
            <a:fillRect/>
          </a:stretch>
        </p:blipFill>
        <p:spPr>
          <a:xfrm>
            <a:off x="7463790" y="1268730"/>
            <a:ext cx="3816350" cy="41763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62389" b="15125"/>
          <a:stretch>
            <a:fillRect/>
          </a:stretch>
        </p:blipFill>
        <p:spPr>
          <a:xfrm>
            <a:off x="7680325" y="1172210"/>
            <a:ext cx="3535045" cy="425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035"/>
            <a:ext cx="11340000" cy="43171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1772920"/>
            <a:ext cx="3830320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225916"/>
            <a:ext cx="5636675" cy="37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727" y="4026452"/>
            <a:ext cx="2132795" cy="31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4580890"/>
            <a:ext cx="831405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2303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753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83845" y="2132965"/>
            <a:ext cx="6849745" cy="12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588749"/>
            <a:ext cx="9188161" cy="37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380119"/>
            <a:ext cx="4551234" cy="34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animBg="1"/>
      <p:bldP spid="1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27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070" y="1701165"/>
            <a:ext cx="3124200" cy="39624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49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58908"/>
            <a:ext cx="3284886" cy="30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722085"/>
            <a:ext cx="1828110" cy="31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523422"/>
            <a:ext cx="1866196" cy="27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4077335"/>
            <a:ext cx="386588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059316"/>
            <a:ext cx="2970680" cy="33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908685"/>
            <a:ext cx="2895600" cy="3672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bldLvl="0" animBg="1"/>
      <p:bldP spid="1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42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976192"/>
            <a:ext cx="3065894" cy="30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738098"/>
            <a:ext cx="1856675" cy="352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538100"/>
            <a:ext cx="1866196" cy="32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338101"/>
            <a:ext cx="1904282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40287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04189"/>
            <a:ext cx="4751183" cy="3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794709"/>
            <a:ext cx="3456272" cy="3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575705"/>
            <a:ext cx="3894256" cy="35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404322"/>
            <a:ext cx="1590075" cy="28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/>
          <a:stretch>
            <a:fillRect/>
          </a:stretch>
        </p:blipFill>
        <p:spPr>
          <a:xfrm>
            <a:off x="7752125" y="899795"/>
            <a:ext cx="3947750" cy="46647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908685"/>
            <a:ext cx="2895600" cy="3672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40160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30610"/>
            <a:ext cx="1628161" cy="2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784220"/>
            <a:ext cx="2408916" cy="3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620" y="3500755"/>
            <a:ext cx="9586595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529924"/>
            <a:ext cx="3446750" cy="36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1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55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63590" y="2567940"/>
            <a:ext cx="3639820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620600"/>
            <a:ext cx="11340000" cy="23663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550" y="2853055"/>
            <a:ext cx="6817995" cy="388874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8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085285"/>
            <a:ext cx="11340000" cy="805759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 bwMode="white">
          <a:xfrm>
            <a:off x="1176458" y="1447803"/>
            <a:ext cx="501008" cy="25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5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3771213"/>
            <a:ext cx="276120" cy="30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2564970"/>
            <a:ext cx="11340000" cy="377010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83814" y="4302081"/>
            <a:ext cx="1542468" cy="27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4940935"/>
            <a:ext cx="10769600" cy="150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95" b="17631"/>
          <a:stretch>
            <a:fillRect/>
          </a:stretch>
        </p:blipFill>
        <p:spPr>
          <a:xfrm>
            <a:off x="9552305" y="980440"/>
            <a:ext cx="2240915" cy="32245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r="66201" b="12965"/>
          <a:stretch>
            <a:fillRect/>
          </a:stretch>
        </p:blipFill>
        <p:spPr>
          <a:xfrm>
            <a:off x="9408160" y="836295"/>
            <a:ext cx="2304415" cy="338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29176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54079"/>
            <a:ext cx="7226750" cy="36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24810"/>
            <a:ext cx="9495155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05"/>
            <a:ext cx="11340000" cy="173874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14" y="4204932"/>
            <a:ext cx="10349773" cy="372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5093411"/>
            <a:ext cx="4513148" cy="36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7" grpId="0" bldLvl="0" animBg="1"/>
      <p:bldP spid="18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1413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3465"/>
            <a:ext cx="11340000" cy="3388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659253"/>
            <a:ext cx="466549" cy="41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3537381"/>
            <a:ext cx="457027" cy="40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191135" y="3789045"/>
            <a:ext cx="5831840" cy="23069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 b="3871"/>
          <a:stretch>
            <a:fillRect/>
          </a:stretch>
        </p:blipFill>
        <p:spPr>
          <a:xfrm>
            <a:off x="6409690" y="3855720"/>
            <a:ext cx="5290185" cy="2885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92990"/>
            <a:ext cx="11340000" cy="42535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260" y="3935095"/>
            <a:ext cx="7414260" cy="26987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99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3469640"/>
            <a:ext cx="9001125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8429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51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701165"/>
            <a:ext cx="814832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5" y="2637155"/>
            <a:ext cx="592391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401060"/>
            <a:ext cx="423037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4116705"/>
            <a:ext cx="491617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160492"/>
            <a:ext cx="2637430" cy="3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6492240" y="2462530"/>
            <a:ext cx="5520100" cy="32867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2477770"/>
            <a:ext cx="5671820" cy="308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1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1280"/>
            <a:ext cx="11340000" cy="4011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149" y="1286217"/>
            <a:ext cx="1885239" cy="28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149" y="2058090"/>
            <a:ext cx="3046851" cy="3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149" y="2858550"/>
            <a:ext cx="4075163" cy="3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149" y="3659011"/>
            <a:ext cx="2542216" cy="3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7149" y="4459472"/>
            <a:ext cx="3027808" cy="3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3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128521"/>
            <a:ext cx="5503375" cy="36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994996"/>
            <a:ext cx="1904282" cy="27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2708910"/>
            <a:ext cx="8936990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789045"/>
            <a:ext cx="408305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765814"/>
            <a:ext cx="3637178" cy="31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6" grpId="0" bldLvl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2879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9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981075"/>
            <a:ext cx="5511165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2061210"/>
            <a:ext cx="494728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1305" y="3429000"/>
            <a:ext cx="4046855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752045"/>
            <a:ext cx="11340000" cy="11450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5170"/>
            <a:ext cx="11340000" cy="1060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0099" y="2064536"/>
            <a:ext cx="304685" cy="30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685620"/>
            <a:ext cx="11340000" cy="390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6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4646305"/>
            <a:ext cx="304685" cy="2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764745"/>
            <a:ext cx="11340000" cy="48345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373575"/>
            <a:ext cx="11340000" cy="141643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2024-09-30T16:43:09Z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