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24" r:id="rId3"/>
    <p:sldId id="384" r:id="rId4"/>
    <p:sldId id="381" r:id="rId5"/>
    <p:sldId id="380" r:id="rId6"/>
    <p:sldId id="379" r:id="rId7"/>
    <p:sldId id="376" r:id="rId8"/>
    <p:sldId id="374" r:id="rId9"/>
    <p:sldId id="373" r:id="rId10"/>
    <p:sldId id="371" r:id="rId11"/>
    <p:sldId id="368" r:id="rId12"/>
    <p:sldId id="367" r:id="rId13"/>
    <p:sldId id="366" r:id="rId14"/>
    <p:sldId id="365" r:id="rId15"/>
    <p:sldId id="363" r:id="rId16"/>
    <p:sldId id="360" r:id="rId17"/>
    <p:sldId id="357" r:id="rId18"/>
    <p:sldId id="356" r:id="rId19"/>
    <p:sldId id="355" r:id="rId20"/>
    <p:sldId id="354" r:id="rId21"/>
    <p:sldId id="353" r:id="rId22"/>
    <p:sldId id="351" r:id="rId23"/>
    <p:sldId id="350" r:id="rId24"/>
    <p:sldId id="349" r:id="rId25"/>
    <p:sldId id="348" r:id="rId26"/>
    <p:sldId id="347" r:id="rId27"/>
    <p:sldId id="344" r:id="rId28"/>
    <p:sldId id="343" r:id="rId29"/>
    <p:sldId id="340" r:id="rId30"/>
    <p:sldId id="339" r:id="rId31"/>
    <p:sldId id="337" r:id="rId32"/>
    <p:sldId id="336" r:id="rId33"/>
    <p:sldId id="335" r:id="rId34"/>
    <p:sldId id="334" r:id="rId35"/>
    <p:sldId id="332" r:id="rId36"/>
    <p:sldId id="331" r:id="rId37"/>
    <p:sldId id="330" r:id="rId38"/>
    <p:sldId id="328" r:id="rId39"/>
    <p:sldId id="327" r:id="rId40"/>
    <p:sldId id="326" r:id="rId41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7.png"/><Relationship Id="rId3" Type="http://schemas.openxmlformats.org/officeDocument/2006/relationships/image" Target="../media/image44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5.png"/><Relationship Id="rId3" Type="http://schemas.openxmlformats.org/officeDocument/2006/relationships/image" Target="../media/image56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61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567305" y="2853055"/>
            <a:ext cx="7032035" cy="9417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97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358670"/>
            <a:ext cx="304685" cy="30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141345"/>
            <a:ext cx="3575050" cy="3674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25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310704"/>
            <a:ext cx="352292" cy="30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2708910"/>
            <a:ext cx="4878070" cy="407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8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3559136"/>
            <a:ext cx="276121" cy="30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84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2342" y="1695916"/>
            <a:ext cx="1018790" cy="335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49070"/>
            <a:ext cx="11340000" cy="18150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38891" y="3075101"/>
            <a:ext cx="1294911" cy="343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4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68463" y="2967103"/>
            <a:ext cx="685541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205"/>
            <a:ext cx="11340000" cy="12298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39294" y="4210965"/>
            <a:ext cx="276121" cy="29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25240"/>
            <a:ext cx="11340000" cy="125104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025239" y="5508338"/>
            <a:ext cx="266599" cy="305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3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5717" y="2236640"/>
            <a:ext cx="1923324" cy="362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2708910"/>
            <a:ext cx="6501765" cy="3748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61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7254" y="2378992"/>
            <a:ext cx="1694811" cy="41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2493010"/>
            <a:ext cx="7919085" cy="380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15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659" y="2835307"/>
            <a:ext cx="676020" cy="30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78287" y="2806707"/>
            <a:ext cx="2037581" cy="362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08890"/>
            <a:ext cx="11340000" cy="4741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05058" y="2893158"/>
            <a:ext cx="514157" cy="29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42439" y="2883618"/>
            <a:ext cx="257078" cy="30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70" y="3933190"/>
            <a:ext cx="449770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3455" y="4638675"/>
            <a:ext cx="142748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23160" y="4581525"/>
            <a:ext cx="643953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576753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1225" y="1917065"/>
            <a:ext cx="250380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2493010"/>
            <a:ext cx="458914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6020" y="3281489"/>
            <a:ext cx="3951385" cy="305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615" y="3644900"/>
            <a:ext cx="188087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5685" y="4279265"/>
            <a:ext cx="379603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3615" y="4869180"/>
            <a:ext cx="837755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83615" y="5386705"/>
            <a:ext cx="720852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35685" y="5877560"/>
            <a:ext cx="263271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1982470"/>
            <a:ext cx="2653665" cy="289306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855595" y="3624580"/>
            <a:ext cx="318706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  <p:bldP spid="12" grpId="0" bldLvl="0" animBg="1"/>
      <p:bldP spid="14" grpId="0" bldLvl="0" animBg="1"/>
      <p:bldP spid="18" grpId="0" bldLvl="0" animBg="1"/>
      <p:bldP spid="23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446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8980"/>
            <a:ext cx="11340000" cy="3070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1229" y="1762474"/>
            <a:ext cx="304685" cy="31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225" y="2853260"/>
            <a:ext cx="11340000" cy="3341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9170" y="2853055"/>
            <a:ext cx="472884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225" y="3418840"/>
            <a:ext cx="433260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9170" y="4077335"/>
            <a:ext cx="367538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9470" y="4641850"/>
            <a:ext cx="8202295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79139" y="5688999"/>
            <a:ext cx="3675264" cy="334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3970" y="2853055"/>
            <a:ext cx="2699385" cy="297561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362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3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39524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48287"/>
            <a:ext cx="1856675" cy="276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2277110"/>
            <a:ext cx="6620510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213100"/>
            <a:ext cx="506412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434055"/>
            <a:ext cx="4646448" cy="36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53"/>
          <a:stretch>
            <a:fillRect/>
          </a:stretch>
        </p:blipFill>
        <p:spPr>
          <a:xfrm>
            <a:off x="7896270" y="1910715"/>
            <a:ext cx="3237185" cy="33420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7935" y="1910715"/>
            <a:ext cx="2699385" cy="2975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3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183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3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855595"/>
            <a:ext cx="10330815" cy="106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1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023879"/>
            <a:ext cx="7978941" cy="29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576574"/>
            <a:ext cx="4608362" cy="343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148326"/>
            <a:ext cx="6617379" cy="343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63073" y="2157856"/>
            <a:ext cx="3551485" cy="333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739138"/>
            <a:ext cx="3770478" cy="314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21235"/>
            <a:ext cx="11340000" cy="25529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132660"/>
            <a:ext cx="11340000" cy="5937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2540" y="3789680"/>
            <a:ext cx="6425565" cy="28295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29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1687" y="1119274"/>
            <a:ext cx="476070" cy="30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277315"/>
            <a:ext cx="11340000" cy="39015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180" y="2341245"/>
            <a:ext cx="8571230" cy="37744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6093665"/>
            <a:ext cx="11340000" cy="59371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41294" y="6218154"/>
            <a:ext cx="2009017" cy="33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0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1692311"/>
            <a:ext cx="618891" cy="343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645105"/>
            <a:ext cx="11340000" cy="156910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0045" y="3573145"/>
            <a:ext cx="4726940" cy="94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8904" y="4687989"/>
            <a:ext cx="7369571" cy="35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6701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20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500960"/>
            <a:ext cx="11340000" cy="297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904" y="3605771"/>
            <a:ext cx="10340251" cy="343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4056380"/>
            <a:ext cx="6242685" cy="93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8904" y="5044543"/>
            <a:ext cx="6560250" cy="352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8904" y="5606712"/>
            <a:ext cx="2208967" cy="285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8904" y="6092655"/>
            <a:ext cx="6455516" cy="33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6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1719562"/>
            <a:ext cx="342770" cy="29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2643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988820"/>
            <a:ext cx="437896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2454910"/>
            <a:ext cx="739013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46000"/>
            <a:ext cx="11340000" cy="35029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9920" y="3933190"/>
            <a:ext cx="4138295" cy="285877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3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9140" y="1109345"/>
            <a:ext cx="331724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1642786"/>
            <a:ext cx="2513652" cy="31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2061210"/>
            <a:ext cx="440563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2671260"/>
            <a:ext cx="4389370" cy="32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81940" y="3114675"/>
            <a:ext cx="476567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3718779"/>
            <a:ext cx="4932090" cy="31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4242539"/>
            <a:ext cx="3113501" cy="32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1052830"/>
            <a:ext cx="3811905" cy="2633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6" grpId="0" bldLvl="0" animBg="1"/>
      <p:bldP spid="18" grpId="0" animBg="1"/>
      <p:bldP spid="19" grpId="0" bldLvl="0" animBg="1"/>
      <p:bldP spid="21" grpId="0" animBg="1"/>
      <p:bldP spid="2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9855"/>
            <a:ext cx="11340000" cy="602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87315" y="1009650"/>
            <a:ext cx="360362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26717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867527"/>
            <a:ext cx="2456523" cy="31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293620"/>
            <a:ext cx="5030470" cy="91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47665" y="2511425"/>
            <a:ext cx="155829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271520"/>
            <a:ext cx="187261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50" r="5600" b="8873"/>
          <a:stretch>
            <a:fillRect/>
          </a:stretch>
        </p:blipFill>
        <p:spPr>
          <a:xfrm>
            <a:off x="7715250" y="1691640"/>
            <a:ext cx="3997325" cy="33934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7935" y="1844675"/>
            <a:ext cx="3811905" cy="263334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207260" y="3213100"/>
            <a:ext cx="508127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717290"/>
            <a:ext cx="309181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31540" y="3708400"/>
            <a:ext cx="367284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4" grpId="0" bldLvl="0" animBg="1"/>
      <p:bldP spid="17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981280"/>
            <a:ext cx="11340000" cy="273534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191135" y="1845310"/>
            <a:ext cx="343408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625215" y="1857375"/>
            <a:ext cx="584708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135" y="2493010"/>
            <a:ext cx="10394315" cy="126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340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9" b="19153"/>
          <a:stretch>
            <a:fillRect/>
          </a:stretch>
        </p:blipFill>
        <p:spPr>
          <a:xfrm>
            <a:off x="1055370" y="2134235"/>
            <a:ext cx="6887890" cy="29519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7980" y="2204720"/>
            <a:ext cx="3886200" cy="412432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25" r="39892"/>
          <a:stretch>
            <a:fillRect/>
          </a:stretch>
        </p:blipFill>
        <p:spPr>
          <a:xfrm>
            <a:off x="360045" y="692150"/>
            <a:ext cx="6816090" cy="7620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40690"/>
            <a:ext cx="11340000" cy="2446963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9"/>
          <a:stretch>
            <a:fillRect/>
          </a:stretch>
        </p:blipFill>
        <p:spPr>
          <a:xfrm>
            <a:off x="7392080" y="3068955"/>
            <a:ext cx="4480515" cy="3617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9"/>
          <a:stretch>
            <a:fillRect/>
          </a:stretch>
        </p:blipFill>
        <p:spPr>
          <a:xfrm>
            <a:off x="360045" y="1196975"/>
            <a:ext cx="6887890" cy="361759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202180"/>
            <a:ext cx="6187440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269615"/>
            <a:ext cx="731202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879215"/>
            <a:ext cx="6788785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1" r="7509"/>
          <a:stretch>
            <a:fillRect/>
          </a:stretch>
        </p:blipFill>
        <p:spPr>
          <a:xfrm>
            <a:off x="7680325" y="1196975"/>
            <a:ext cx="3600405" cy="36512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325" y="1087120"/>
            <a:ext cx="3543300" cy="3761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1280"/>
            <a:ext cx="11340000" cy="4050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14" y="2010456"/>
            <a:ext cx="4798790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2502535"/>
            <a:ext cx="9311640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3611397"/>
            <a:ext cx="2180403" cy="80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4650103"/>
            <a:ext cx="1847153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9" grpId="0" bldLvl="0" animBg="1"/>
      <p:bldP spid="21" grpId="0" bldLvl="0" animBg="1"/>
      <p:bldP spid="2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675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466850"/>
            <a:ext cx="6258560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2277110"/>
            <a:ext cx="417576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0045" y="2853055"/>
            <a:ext cx="7687945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3789045"/>
            <a:ext cx="8804910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33520"/>
            <a:ext cx="11340000" cy="580994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263525" y="4798060"/>
            <a:ext cx="7056120" cy="83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18" grpId="0" bldLvl="0" animBg="1"/>
      <p:bldP spid="25" grpId="0" bldLvl="0" animBg="1"/>
      <p:bldP spid="3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7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950197"/>
            <a:ext cx="352292" cy="30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4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1702902"/>
            <a:ext cx="295163" cy="315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295" y="2853055"/>
            <a:ext cx="7014845" cy="3611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1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1747840"/>
            <a:ext cx="276120" cy="30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357450"/>
            <a:ext cx="11340000" cy="1967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7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1675140"/>
            <a:ext cx="276120" cy="30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2924810"/>
            <a:ext cx="6864985" cy="3625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468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776766"/>
            <a:ext cx="304685" cy="295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3141345"/>
            <a:ext cx="3450590" cy="354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908890"/>
            <a:ext cx="11340000" cy="270141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2024-09-30T15:57:35Z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