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7" r:id="rId23"/>
    <p:sldId id="336" r:id="rId24"/>
    <p:sldId id="335" r:id="rId25"/>
    <p:sldId id="334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280920"/>
            <a:ext cx="909637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263981"/>
            <a:ext cx="380855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2213968"/>
            <a:ext cx="447506" cy="36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966167"/>
            <a:ext cx="1913803" cy="50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198" y="2903223"/>
            <a:ext cx="771234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8765" y="3733130"/>
            <a:ext cx="561763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97" y="4706124"/>
            <a:ext cx="466549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1958067"/>
            <a:ext cx="1323476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2708910"/>
            <a:ext cx="29889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280" y="3500755"/>
            <a:ext cx="23463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3055"/>
            <a:ext cx="755205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716655"/>
            <a:ext cx="698881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8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92846" y="3880263"/>
            <a:ext cx="342770" cy="3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5188" y="3880263"/>
            <a:ext cx="314206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046185"/>
            <a:ext cx="323727" cy="39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2055737"/>
            <a:ext cx="209471" cy="3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147997"/>
            <a:ext cx="380856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063739"/>
            <a:ext cx="342769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8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087024"/>
            <a:ext cx="342770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755855"/>
            <a:ext cx="11340000" cy="4334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66815" y="3655695"/>
            <a:ext cx="283972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9264650" y="3140710"/>
            <a:ext cx="2823210" cy="347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539955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9806" y="3644108"/>
            <a:ext cx="2808816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29096"/>
          <a:stretch>
            <a:fillRect/>
          </a:stretch>
        </p:blipFill>
        <p:spPr>
          <a:xfrm>
            <a:off x="5448300" y="3140710"/>
            <a:ext cx="2560320" cy="355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48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6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671945" y="1052830"/>
            <a:ext cx="41802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1834515"/>
            <a:ext cx="1068641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4475" y="2713990"/>
            <a:ext cx="26835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99740" y="2714625"/>
            <a:ext cx="26835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3789250"/>
            <a:ext cx="11340000" cy="2234482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3860800"/>
            <a:ext cx="799274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281670" y="3860800"/>
            <a:ext cx="25704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44475" y="5013325"/>
            <a:ext cx="5848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67715" y="4869180"/>
            <a:ext cx="336931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30" grpId="0" bldLvl="0" animBg="1"/>
      <p:bldP spid="31" grpId="0" bldLvl="0" animBg="1"/>
      <p:bldP spid="35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3575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052830"/>
            <a:ext cx="10860405" cy="206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267075"/>
            <a:ext cx="955611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25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25"/>
            <a:ext cx="11340000" cy="3362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1561" y="5164491"/>
            <a:ext cx="314206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86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6500"/>
            <a:ext cx="1126966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7385" y="1934383"/>
            <a:ext cx="1769461" cy="130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180" y="3685540"/>
            <a:ext cx="5568315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5332095"/>
            <a:ext cx="55359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7385" y="6202880"/>
            <a:ext cx="4381071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940" y="908685"/>
            <a:ext cx="232029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1052830"/>
            <a:ext cx="504507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79006"/>
            <a:ext cx="2732644" cy="46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995" y="2924810"/>
            <a:ext cx="931418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004945"/>
            <a:ext cx="933640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0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33796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11785" y="2181860"/>
            <a:ext cx="747331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1785" y="3716655"/>
            <a:ext cx="718439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20055" y="1268730"/>
            <a:ext cx="346900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284855"/>
            <a:ext cx="11061700" cy="178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653411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96045" y="1315720"/>
            <a:ext cx="121094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841" y="2710588"/>
            <a:ext cx="138060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2691529"/>
            <a:ext cx="885491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2179342"/>
            <a:ext cx="790277" cy="38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5335" y="4741545"/>
            <a:ext cx="66230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4751070"/>
            <a:ext cx="42799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5855" y="4751070"/>
            <a:ext cx="42799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795" y="4741545"/>
            <a:ext cx="66230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590" y="5046345"/>
            <a:ext cx="64198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7780" y="5046345"/>
            <a:ext cx="64198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11210" y="5046345"/>
            <a:ext cx="62230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1788" y="4576150"/>
            <a:ext cx="1075919" cy="4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5229225"/>
            <a:ext cx="444119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999490"/>
            <a:ext cx="4831715" cy="538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100220"/>
            <a:ext cx="342770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2024-09-30T16:53:40Z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