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4" r:id="rId15"/>
    <p:sldId id="341" r:id="rId16"/>
    <p:sldId id="390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1" r:id="rId25"/>
    <p:sldId id="329" r:id="rId26"/>
    <p:sldId id="328" r:id="rId27"/>
    <p:sldId id="327" r:id="rId28"/>
    <p:sldId id="326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933700"/>
            <a:ext cx="75819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667" y="4096167"/>
            <a:ext cx="342770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8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644900"/>
            <a:ext cx="3813175" cy="28841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75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3717290"/>
            <a:ext cx="502856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53280"/>
            <a:ext cx="495681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589270"/>
            <a:ext cx="538480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907540"/>
            <a:ext cx="4022090" cy="3042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77090"/>
            <a:ext cx="11340000" cy="49549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15618" y="4793627"/>
            <a:ext cx="209471" cy="3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4560" y="4736454"/>
            <a:ext cx="980705" cy="4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90"/>
          <a:stretch>
            <a:fillRect/>
          </a:stretch>
        </p:blipFill>
        <p:spPr>
          <a:xfrm>
            <a:off x="7248525" y="4077335"/>
            <a:ext cx="2716530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59"/>
          <a:stretch>
            <a:fillRect/>
          </a:stretch>
        </p:blipFill>
        <p:spPr>
          <a:xfrm>
            <a:off x="360045" y="899795"/>
            <a:ext cx="10848975" cy="3969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33787" y="4335149"/>
            <a:ext cx="419015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8"/>
          <a:stretch>
            <a:fillRect/>
          </a:stretch>
        </p:blipFill>
        <p:spPr>
          <a:xfrm>
            <a:off x="360045" y="4797220"/>
            <a:ext cx="10848975" cy="1970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70"/>
          <a:stretch>
            <a:fillRect/>
          </a:stretch>
        </p:blipFill>
        <p:spPr>
          <a:xfrm>
            <a:off x="4584065" y="1052830"/>
            <a:ext cx="3025140" cy="391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119339"/>
            <a:ext cx="342769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4036965"/>
            <a:ext cx="2094710" cy="47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0050" y="4036965"/>
            <a:ext cx="1504382" cy="47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0125" y="4084639"/>
            <a:ext cx="457027" cy="41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846" y="4084639"/>
            <a:ext cx="342770" cy="39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92990"/>
            <a:ext cx="11340000" cy="329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1" r="7641" b="18862"/>
          <a:stretch>
            <a:fillRect/>
          </a:stretch>
        </p:blipFill>
        <p:spPr>
          <a:xfrm>
            <a:off x="8976360" y="2780665"/>
            <a:ext cx="3002280" cy="36766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70" y="900000"/>
            <a:ext cx="10928477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3215" y="2637155"/>
            <a:ext cx="5977255" cy="163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364990"/>
            <a:ext cx="5930900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300980"/>
            <a:ext cx="6100445" cy="135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7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32"/>
          <a:stretch>
            <a:fillRect/>
          </a:stretch>
        </p:blipFill>
        <p:spPr>
          <a:xfrm>
            <a:off x="479425" y="603885"/>
            <a:ext cx="7973060" cy="1062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061210"/>
            <a:ext cx="10098405" cy="4691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07710" y="4507865"/>
            <a:ext cx="7366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96"/>
          <a:stretch>
            <a:fillRect/>
          </a:stretch>
        </p:blipFill>
        <p:spPr>
          <a:xfrm>
            <a:off x="551180" y="1484630"/>
            <a:ext cx="8336915" cy="78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00" y="548845"/>
            <a:ext cx="11340000" cy="29048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715" y="2348865"/>
            <a:ext cx="3905250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9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54" b="14139"/>
          <a:stretch>
            <a:fillRect/>
          </a:stretch>
        </p:blipFill>
        <p:spPr>
          <a:xfrm>
            <a:off x="6960235" y="2420620"/>
            <a:ext cx="5845175" cy="43935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02845"/>
            <a:ext cx="11340000" cy="16926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b="14311"/>
          <a:stretch>
            <a:fillRect/>
          </a:stretch>
        </p:blipFill>
        <p:spPr>
          <a:xfrm>
            <a:off x="7320280" y="2495550"/>
            <a:ext cx="4591685" cy="431863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 b="33681"/>
          <a:stretch>
            <a:fillRect/>
          </a:stretch>
        </p:blipFill>
        <p:spPr>
          <a:xfrm>
            <a:off x="407670" y="2493010"/>
            <a:ext cx="5808345" cy="339344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07670" y="2599055"/>
            <a:ext cx="603440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9570" y="3860800"/>
            <a:ext cx="5414010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2445" y="5085080"/>
            <a:ext cx="517715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2600530"/>
            <a:ext cx="11340000" cy="283220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1439" y="3878360"/>
            <a:ext cx="1961410" cy="4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3050" y="4553585"/>
            <a:ext cx="644525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22" r="48779"/>
          <a:stretch>
            <a:fillRect/>
          </a:stretch>
        </p:blipFill>
        <p:spPr>
          <a:xfrm>
            <a:off x="369570" y="1024890"/>
            <a:ext cx="5808345" cy="165163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3050" y="1917065"/>
            <a:ext cx="601281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600325"/>
            <a:ext cx="896556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5" y="2060575"/>
            <a:ext cx="10753090" cy="47459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692785"/>
            <a:ext cx="2540000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393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4466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564765"/>
            <a:ext cx="5162550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935095"/>
            <a:ext cx="2882265" cy="122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5300980"/>
            <a:ext cx="5413375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1052830"/>
            <a:ext cx="4029075" cy="464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493010"/>
            <a:ext cx="706056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3357245"/>
            <a:ext cx="8743950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485"/>
            <a:ext cx="11340000" cy="1815517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4869180"/>
            <a:ext cx="947483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733415"/>
            <a:ext cx="1016317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064335"/>
            <a:ext cx="437984" cy="39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948250"/>
            <a:ext cx="380856" cy="3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931598"/>
            <a:ext cx="380856" cy="3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061789"/>
            <a:ext cx="371334" cy="39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9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59294" y="3913162"/>
            <a:ext cx="1037833" cy="48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947" y="3913162"/>
            <a:ext cx="1066397" cy="4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6120" y="3913162"/>
            <a:ext cx="1123526" cy="486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437585"/>
            <a:ext cx="11340000" cy="200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109" y="5717251"/>
            <a:ext cx="1047355" cy="48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3037390"/>
            <a:ext cx="1094962" cy="46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2024-10-01T03:56:00Z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