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5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2876550"/>
            <a:ext cx="958215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3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060575"/>
            <a:ext cx="1016571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924810"/>
            <a:ext cx="625856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293235"/>
            <a:ext cx="8512810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310678"/>
            <a:ext cx="437984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 b="18891"/>
          <a:stretch>
            <a:fillRect/>
          </a:stretch>
        </p:blipFill>
        <p:spPr>
          <a:xfrm>
            <a:off x="360045" y="899795"/>
            <a:ext cx="7104425" cy="3896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6"/>
          <a:stretch>
            <a:fillRect/>
          </a:stretch>
        </p:blipFill>
        <p:spPr>
          <a:xfrm>
            <a:off x="7968660" y="899795"/>
            <a:ext cx="3731215" cy="48044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196975"/>
            <a:ext cx="10130155" cy="558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2204720"/>
            <a:ext cx="66294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15" r="34175"/>
          <a:stretch>
            <a:fillRect/>
          </a:stretch>
        </p:blipFill>
        <p:spPr>
          <a:xfrm>
            <a:off x="335280" y="765175"/>
            <a:ext cx="6669405" cy="74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0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04155" y="3779520"/>
            <a:ext cx="4972050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176723"/>
            <a:ext cx="371335" cy="3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47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15045" y="2990850"/>
            <a:ext cx="293941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4138092"/>
            <a:ext cx="1466297" cy="3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00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04282" y="4390977"/>
            <a:ext cx="341863" cy="35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141819"/>
            <a:ext cx="342769" cy="3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989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68165" y="3825875"/>
            <a:ext cx="653986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860" y="5373370"/>
            <a:ext cx="3403600" cy="119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990"/>
            <a:ext cx="11340000" cy="3899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r="6238" b="18102"/>
          <a:stretch>
            <a:fillRect/>
          </a:stretch>
        </p:blipFill>
        <p:spPr>
          <a:xfrm>
            <a:off x="6456045" y="3141345"/>
            <a:ext cx="3423920" cy="36080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1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709115"/>
            <a:ext cx="11340000" cy="184903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39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060575"/>
            <a:ext cx="4391025" cy="151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3789045"/>
            <a:ext cx="4140835" cy="164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5473700"/>
            <a:ext cx="532003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37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2204720"/>
            <a:ext cx="8094345" cy="194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390" y="1123315"/>
            <a:ext cx="398970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650" y="2780665"/>
            <a:ext cx="2674620" cy="362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096872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844675"/>
            <a:ext cx="6623050" cy="151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3355340"/>
            <a:ext cx="6619240" cy="159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3215" y="5156835"/>
            <a:ext cx="642810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3215" y="5949315"/>
            <a:ext cx="967041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980440"/>
            <a:ext cx="336804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8" grpId="0" bldLvl="0" animBg="1"/>
      <p:bldP spid="3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882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770" y="1916430"/>
            <a:ext cx="846645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" y="2924810"/>
            <a:ext cx="734504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3933190"/>
            <a:ext cx="615378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869180"/>
            <a:ext cx="950150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7" grpId="0" bldLvl="0" animBg="1"/>
      <p:bldP spid="2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48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2348865"/>
            <a:ext cx="892048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429115"/>
            <a:ext cx="2199445" cy="37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58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49315" y="1056005"/>
            <a:ext cx="2868930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7"/>
          <a:stretch>
            <a:fillRect/>
          </a:stretch>
        </p:blipFill>
        <p:spPr>
          <a:xfrm>
            <a:off x="4439920" y="2492805"/>
            <a:ext cx="5293360" cy="427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745"/>
            <a:ext cx="11340000" cy="57817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8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47915" y="1025525"/>
            <a:ext cx="21189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7732" y="2139105"/>
            <a:ext cx="1323476" cy="4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4890" y="2893695"/>
            <a:ext cx="104648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48"/>
          <a:stretch>
            <a:fillRect/>
          </a:stretch>
        </p:blipFill>
        <p:spPr>
          <a:xfrm>
            <a:off x="7104380" y="1988820"/>
            <a:ext cx="3704590" cy="464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04114"/>
            <a:ext cx="371335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2317" y="2152918"/>
            <a:ext cx="314205" cy="39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8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636725"/>
            <a:ext cx="11340000" cy="198310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22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844675"/>
            <a:ext cx="768731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924810"/>
            <a:ext cx="8966200" cy="257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2024-09-30T17:42:20Z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