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60" r:id="rId5"/>
    <p:sldId id="359" r:id="rId6"/>
    <p:sldId id="356" r:id="rId7"/>
    <p:sldId id="355" r:id="rId8"/>
    <p:sldId id="354" r:id="rId9"/>
    <p:sldId id="353" r:id="rId10"/>
    <p:sldId id="351" r:id="rId11"/>
    <p:sldId id="347" r:id="rId12"/>
    <p:sldId id="346" r:id="rId13"/>
    <p:sldId id="345" r:id="rId14"/>
    <p:sldId id="344" r:id="rId15"/>
    <p:sldId id="340" r:id="rId16"/>
    <p:sldId id="339" r:id="rId17"/>
    <p:sldId id="338" r:id="rId18"/>
    <p:sldId id="337" r:id="rId19"/>
    <p:sldId id="336" r:id="rId20"/>
    <p:sldId id="335" r:id="rId21"/>
    <p:sldId id="333" r:id="rId22"/>
    <p:sldId id="332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0" y="2171700"/>
            <a:ext cx="7353300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612345"/>
            <a:ext cx="11340000" cy="3703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1897" y="2769628"/>
            <a:ext cx="428463" cy="40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932555"/>
            <a:ext cx="2291080" cy="2808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5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9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138493"/>
            <a:ext cx="342770" cy="39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70" y="908685"/>
            <a:ext cx="3473450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35" y="548845"/>
            <a:ext cx="11340000" cy="29327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789555"/>
            <a:ext cx="3979545" cy="32639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5085285"/>
            <a:ext cx="11340000" cy="16479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89399" y="5275797"/>
            <a:ext cx="371335" cy="4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684100"/>
            <a:ext cx="11340000" cy="3921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4959" y="3928177"/>
            <a:ext cx="209471" cy="41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8208" y="4090381"/>
            <a:ext cx="371335" cy="5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5714" y="3928177"/>
            <a:ext cx="1094962" cy="42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55" y="3284855"/>
            <a:ext cx="4396740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02185"/>
            <a:ext cx="11340000" cy="56532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50" b="11340"/>
          <a:stretch>
            <a:fillRect/>
          </a:stretch>
        </p:blipFill>
        <p:spPr>
          <a:xfrm>
            <a:off x="7680325" y="3140710"/>
            <a:ext cx="3464560" cy="33058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834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1916430"/>
            <a:ext cx="583247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2853055"/>
            <a:ext cx="527621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573145"/>
            <a:ext cx="4142740" cy="91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580890"/>
            <a:ext cx="5217160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7" grpId="0" bldLvl="0" animBg="1"/>
      <p:bldP spid="2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19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12420" y="1844675"/>
            <a:ext cx="5073015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2420" y="2780665"/>
            <a:ext cx="888047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2420" y="3716655"/>
            <a:ext cx="475615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701667"/>
            <a:ext cx="2389874" cy="46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6" grpId="0" bldLvl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041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1988820"/>
            <a:ext cx="473710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103211"/>
            <a:ext cx="2437481" cy="36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860800"/>
            <a:ext cx="487172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796790"/>
            <a:ext cx="476059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animBg="1"/>
      <p:bldP spid="18" grpId="0" bldLvl="0" animBg="1"/>
      <p:bldP spid="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93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054225"/>
            <a:ext cx="505968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3685" y="2996565"/>
            <a:ext cx="509524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4673369"/>
            <a:ext cx="371335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2190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772615"/>
            <a:ext cx="11340000" cy="9552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789250"/>
            <a:ext cx="11340000" cy="28601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425" y="980440"/>
            <a:ext cx="4171950" cy="36957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393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5280" y="1772920"/>
            <a:ext cx="279971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2780665"/>
            <a:ext cx="452628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891804"/>
            <a:ext cx="2466045" cy="36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636135"/>
            <a:ext cx="485203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899795"/>
            <a:ext cx="5032375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18" grpId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055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1772920"/>
            <a:ext cx="252158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55595" y="1772920"/>
            <a:ext cx="3063240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770" y="2636520"/>
            <a:ext cx="495681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580765"/>
            <a:ext cx="495681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7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8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1916430"/>
            <a:ext cx="555053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2420" y="2853055"/>
            <a:ext cx="460248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716655"/>
            <a:ext cx="534035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653280"/>
            <a:ext cx="846201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5516880"/>
            <a:ext cx="9020810" cy="91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6" grpId="0" bldLvl="0" animBg="1"/>
      <p:bldP spid="2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79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1840230"/>
            <a:ext cx="442658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708910"/>
            <a:ext cx="501650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748911"/>
            <a:ext cx="4198942" cy="4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07670" y="4579620"/>
            <a:ext cx="4857115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28210" y="1916430"/>
            <a:ext cx="469646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7" grpId="0" animBg="1"/>
      <p:bldP spid="21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03528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5120" y="1875155"/>
            <a:ext cx="5186680" cy="109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5059" y="3278682"/>
            <a:ext cx="4629613" cy="34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5120" y="3923665"/>
            <a:ext cx="734187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5059" y="4870301"/>
            <a:ext cx="3668750" cy="36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5120" y="5629910"/>
            <a:ext cx="5277485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1" grpId="0" animBg="1"/>
      <p:bldP spid="22" grpId="0" bldLvl="0" animBg="1"/>
      <p:bldP spid="28" grpId="0" animBg="1"/>
      <p:bldP spid="3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7857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1844675"/>
            <a:ext cx="8242935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3215" y="2708910"/>
            <a:ext cx="802767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3464" y="3806579"/>
            <a:ext cx="3927613" cy="35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4572635"/>
            <a:ext cx="3752215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3215" y="5876925"/>
            <a:ext cx="385000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8" grpId="0" animBg="1"/>
      <p:bldP spid="20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 b="19836"/>
          <a:stretch>
            <a:fillRect/>
          </a:stretch>
        </p:blipFill>
        <p:spPr>
          <a:xfrm>
            <a:off x="360045" y="899795"/>
            <a:ext cx="7680370" cy="36808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0"/>
          <a:stretch>
            <a:fillRect/>
          </a:stretch>
        </p:blipFill>
        <p:spPr>
          <a:xfrm>
            <a:off x="8184560" y="899795"/>
            <a:ext cx="3515315" cy="45916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556590"/>
            <a:ext cx="11340000" cy="2776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6626" y="3626922"/>
            <a:ext cx="1066397" cy="46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25" r="27192"/>
          <a:stretch>
            <a:fillRect/>
          </a:stretch>
        </p:blipFill>
        <p:spPr>
          <a:xfrm>
            <a:off x="455295" y="629285"/>
            <a:ext cx="8256270" cy="10547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35"/>
          <a:stretch>
            <a:fillRect/>
          </a:stretch>
        </p:blipFill>
        <p:spPr>
          <a:xfrm>
            <a:off x="4799965" y="3284855"/>
            <a:ext cx="2466975" cy="3549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5062" y="3026539"/>
            <a:ext cx="1075919" cy="46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774"/>
          <a:stretch>
            <a:fillRect/>
          </a:stretch>
        </p:blipFill>
        <p:spPr>
          <a:xfrm>
            <a:off x="6744335" y="2348865"/>
            <a:ext cx="3347085" cy="418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48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3716655"/>
            <a:ext cx="3943350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88480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40055" y="2636520"/>
            <a:ext cx="429641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7175" y="3429000"/>
            <a:ext cx="283718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40013" y="4500818"/>
            <a:ext cx="2311506" cy="33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40055" y="5156835"/>
            <a:ext cx="495744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07670" y="6092825"/>
            <a:ext cx="449580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390" y="1124585"/>
            <a:ext cx="4502150" cy="3263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  <p:bldP spid="21" grpId="0" animBg="1"/>
      <p:bldP spid="22" grpId="0" bldLvl="0" animBg="1"/>
      <p:bldP spid="2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5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925015"/>
            <a:ext cx="11340000" cy="282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5092" y="5126565"/>
            <a:ext cx="380855" cy="39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373575"/>
            <a:ext cx="11340000" cy="944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145" y="836295"/>
            <a:ext cx="4102100" cy="47580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2024-10-01T04:02:37Z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