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6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4" r:id="rId15"/>
    <p:sldId id="343" r:id="rId16"/>
    <p:sldId id="342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2857500"/>
            <a:ext cx="67246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2386434"/>
            <a:ext cx="371335" cy="4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3314039"/>
            <a:ext cx="342770" cy="38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3342507"/>
            <a:ext cx="1094962" cy="55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780665"/>
            <a:ext cx="4625340" cy="36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2293445"/>
            <a:ext cx="780755" cy="43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853055"/>
            <a:ext cx="5463540" cy="3950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4248170"/>
            <a:ext cx="780755" cy="4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2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564970"/>
            <a:ext cx="11340000" cy="185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9956" y="3779077"/>
            <a:ext cx="771234" cy="44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284855"/>
            <a:ext cx="4173855" cy="343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48845"/>
            <a:ext cx="11340000" cy="406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6326" y="3977493"/>
            <a:ext cx="656977" cy="3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9953" y="3825109"/>
            <a:ext cx="1171133" cy="54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6779" y="4063210"/>
            <a:ext cx="371335" cy="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2371" y="3863205"/>
            <a:ext cx="1799546" cy="4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43"/>
          <a:stretch>
            <a:fillRect/>
          </a:stretch>
        </p:blipFill>
        <p:spPr>
          <a:xfrm>
            <a:off x="7320280" y="1988820"/>
            <a:ext cx="3134360" cy="467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475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440193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104947"/>
            <a:ext cx="4503627" cy="4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829560"/>
            <a:ext cx="20999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3789045"/>
            <a:ext cx="11111865" cy="161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882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844675"/>
            <a:ext cx="607631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853055"/>
            <a:ext cx="98450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738245"/>
            <a:ext cx="8246745" cy="137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85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1894" y="4165109"/>
            <a:ext cx="330939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0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1" b="29440"/>
          <a:stretch>
            <a:fillRect/>
          </a:stretch>
        </p:blipFill>
        <p:spPr>
          <a:xfrm>
            <a:off x="6744335" y="2708910"/>
            <a:ext cx="5027930" cy="37445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89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700530"/>
            <a:ext cx="337756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708910"/>
            <a:ext cx="6090285" cy="163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509135"/>
            <a:ext cx="624776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597127"/>
            <a:ext cx="2475566" cy="4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7" grpId="0" bldLvl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10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493010"/>
            <a:ext cx="3662680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026320"/>
            <a:ext cx="2437481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476455"/>
            <a:ext cx="11340000" cy="3860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284855"/>
            <a:ext cx="3914775" cy="35337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586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060575"/>
            <a:ext cx="460375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853055"/>
            <a:ext cx="466090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931448"/>
            <a:ext cx="2466045" cy="36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725035"/>
            <a:ext cx="531876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899795"/>
            <a:ext cx="4919980" cy="444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63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772920"/>
            <a:ext cx="289687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320" y="2708910"/>
            <a:ext cx="556450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44900"/>
            <a:ext cx="523303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509135"/>
            <a:ext cx="532447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9793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2385060"/>
            <a:ext cx="6229350" cy="125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3995737"/>
            <a:ext cx="3437229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4725035"/>
            <a:ext cx="531368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3" grpId="0" animBg="1"/>
      <p:bldP spid="3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744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770" y="2276475"/>
            <a:ext cx="4750435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860800"/>
            <a:ext cx="445833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1860" y="3860800"/>
            <a:ext cx="567817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4796790"/>
            <a:ext cx="39490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295775" y="4796790"/>
            <a:ext cx="445833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7" grpId="0" bldLvl="0" animBg="1"/>
      <p:bldP spid="2" grpId="0" bldLvl="0" animBg="1"/>
      <p:bldP spid="42" grpId="0" bldLvl="0" animBg="1"/>
      <p:bldP spid="4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 flipV="1">
            <a:off x="2855595" y="980440"/>
            <a:ext cx="507365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024387"/>
            <a:ext cx="3123022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844165"/>
            <a:ext cx="759079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149090"/>
            <a:ext cx="4583430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283434"/>
            <a:ext cx="371335" cy="40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135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3504" y="2879472"/>
            <a:ext cx="359717" cy="32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11710"/>
            <a:ext cx="11340000" cy="306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8408" y="2004050"/>
            <a:ext cx="437984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284855"/>
            <a:ext cx="3389630" cy="341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179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716860"/>
            <a:ext cx="11340000" cy="302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7440" y="4050534"/>
            <a:ext cx="342770" cy="3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620395"/>
            <a:ext cx="5901055" cy="399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24991"/>
            <a:ext cx="342770" cy="3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3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2024-10-01T06:11:19Z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