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2" r:id="rId10"/>
    <p:sldId id="330" r:id="rId11"/>
    <p:sldId id="329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4080" y="2348865"/>
            <a:ext cx="53244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3644900"/>
            <a:ext cx="106394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2286000"/>
            <a:ext cx="1932846" cy="55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703705" y="2780665"/>
            <a:ext cx="8112170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593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04700"/>
            <a:ext cx="11340000" cy="326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0910" y="2872321"/>
            <a:ext cx="685541" cy="55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2567940" y="3573145"/>
            <a:ext cx="6356985" cy="3145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8845"/>
            <a:ext cx="11340000" cy="307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6973" y="2943801"/>
            <a:ext cx="437984" cy="39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429205"/>
            <a:ext cx="11340000" cy="3469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84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5856" y="3036318"/>
            <a:ext cx="366698" cy="38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317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1233456"/>
            <a:ext cx="371335" cy="4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06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3485"/>
            <a:ext cx="11340000" cy="96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4978812"/>
            <a:ext cx="437984" cy="39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765175"/>
            <a:ext cx="8773795" cy="2895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3644900"/>
            <a:ext cx="8773795" cy="29997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548845"/>
            <a:ext cx="11340000" cy="4066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3143885" y="4436745"/>
            <a:ext cx="4719955" cy="23114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2024-10-01T01:40:28Z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