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62" r:id="rId5"/>
    <p:sldId id="361" r:id="rId6"/>
    <p:sldId id="358" r:id="rId7"/>
    <p:sldId id="357" r:id="rId8"/>
    <p:sldId id="356" r:id="rId9"/>
    <p:sldId id="352" r:id="rId10"/>
    <p:sldId id="350" r:id="rId11"/>
    <p:sldId id="349" r:id="rId12"/>
    <p:sldId id="348" r:id="rId13"/>
    <p:sldId id="347" r:id="rId14"/>
    <p:sldId id="346" r:id="rId15"/>
    <p:sldId id="345" r:id="rId16"/>
    <p:sldId id="344" r:id="rId17"/>
    <p:sldId id="340" r:id="rId18"/>
    <p:sldId id="339" r:id="rId19"/>
    <p:sldId id="338" r:id="rId20"/>
    <p:sldId id="337" r:id="rId21"/>
    <p:sldId id="331" r:id="rId22"/>
    <p:sldId id="329" r:id="rId23"/>
    <p:sldId id="400" r:id="rId24"/>
    <p:sldId id="401" r:id="rId25"/>
    <p:sldId id="327" r:id="rId26"/>
    <p:sldId id="326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7925" y="3009900"/>
            <a:ext cx="729615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42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08" b="8391"/>
          <a:stretch>
            <a:fillRect/>
          </a:stretch>
        </p:blipFill>
        <p:spPr>
          <a:xfrm>
            <a:off x="6096000" y="2600960"/>
            <a:ext cx="4523740" cy="410400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0137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63525" y="2853055"/>
            <a:ext cx="5610225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3525" y="3789045"/>
            <a:ext cx="6544945" cy="87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725035"/>
            <a:ext cx="501078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5" grpId="0" bldLvl="0" animBg="1"/>
      <p:bldP spid="2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81931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927985" y="1124585"/>
            <a:ext cx="323088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1770" y="1844675"/>
            <a:ext cx="4745355" cy="93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853055"/>
            <a:ext cx="6849745" cy="93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088"/>
          <a:stretch>
            <a:fillRect/>
          </a:stretch>
        </p:blipFill>
        <p:spPr>
          <a:xfrm>
            <a:off x="360045" y="899795"/>
            <a:ext cx="10898505" cy="468927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016276" y="4882184"/>
            <a:ext cx="979124" cy="421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845515"/>
            <a:ext cx="11340000" cy="198310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915" r="42743"/>
          <a:stretch>
            <a:fillRect/>
          </a:stretch>
        </p:blipFill>
        <p:spPr>
          <a:xfrm>
            <a:off x="335280" y="918210"/>
            <a:ext cx="6240145" cy="117856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149295"/>
            <a:ext cx="11340000" cy="2318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5209" y="4378260"/>
            <a:ext cx="371335" cy="400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975" y="764540"/>
            <a:ext cx="4034155" cy="461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72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1561" y="3209081"/>
            <a:ext cx="1056876" cy="448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430" y="2060575"/>
            <a:ext cx="3434715" cy="4709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45" y="611710"/>
            <a:ext cx="11340000" cy="4066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73484" y="3935594"/>
            <a:ext cx="761712" cy="43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210" y="3132455"/>
            <a:ext cx="2646680" cy="3728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70" y="620395"/>
            <a:ext cx="10841990" cy="38989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62170" y="3446145"/>
            <a:ext cx="2336165" cy="324421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5519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5755" y="1844675"/>
            <a:ext cx="435737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2636520"/>
            <a:ext cx="5334000" cy="87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5755" y="3500755"/>
            <a:ext cx="5660390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3525" y="4436745"/>
            <a:ext cx="5826125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63525" y="5222875"/>
            <a:ext cx="5056505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263525" y="6165215"/>
            <a:ext cx="564515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190" y="1052830"/>
            <a:ext cx="3032760" cy="4211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  <p:bldP spid="24" grpId="0" bldLvl="0" animBg="1"/>
      <p:bldP spid="28" grpId="0" bldLvl="0" animBg="1"/>
      <p:bldP spid="33" grpId="0" bldLvl="0" animBg="1"/>
      <p:bldP spid="3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10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28866" y="5626884"/>
            <a:ext cx="342770" cy="40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889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772920"/>
            <a:ext cx="4208145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2853055"/>
            <a:ext cx="3843655" cy="8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3789045"/>
            <a:ext cx="3716655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4725035"/>
            <a:ext cx="455676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14" y="5882984"/>
            <a:ext cx="2313702" cy="352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  <p:bldP spid="17" grpId="0" bldLvl="0" animBg="1"/>
      <p:bldP spid="20" grpId="0" bldLvl="0" animBg="1"/>
      <p:bldP spid="2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692785"/>
            <a:ext cx="9052560" cy="61093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950335" y="5940425"/>
            <a:ext cx="120840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1" t="26301"/>
          <a:stretch>
            <a:fillRect/>
          </a:stretch>
        </p:blipFill>
        <p:spPr>
          <a:xfrm>
            <a:off x="263525" y="1916430"/>
            <a:ext cx="11148060" cy="42608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770" y="908685"/>
            <a:ext cx="10760710" cy="1250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"/>
          <a:stretch>
            <a:fillRect/>
          </a:stretch>
        </p:blipFill>
        <p:spPr>
          <a:xfrm>
            <a:off x="47670" y="764540"/>
            <a:ext cx="11148015" cy="39382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96162" y="3081938"/>
            <a:ext cx="380856" cy="390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669"/>
          <a:stretch>
            <a:fillRect/>
          </a:stretch>
        </p:blipFill>
        <p:spPr>
          <a:xfrm>
            <a:off x="9264650" y="3573145"/>
            <a:ext cx="2388235" cy="3057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360045" y="899795"/>
            <a:ext cx="10776630" cy="26701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76675" y="2616561"/>
            <a:ext cx="314206" cy="390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3140710"/>
            <a:ext cx="4685665" cy="3394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5"/>
          <a:stretch>
            <a:fillRect/>
          </a:stretch>
        </p:blipFill>
        <p:spPr>
          <a:xfrm>
            <a:off x="263525" y="620395"/>
            <a:ext cx="10920775" cy="42957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42472" y="4240115"/>
            <a:ext cx="1323476" cy="428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643"/>
          <a:stretch>
            <a:fillRect/>
          </a:stretch>
        </p:blipFill>
        <p:spPr>
          <a:xfrm>
            <a:off x="9801860" y="3412490"/>
            <a:ext cx="2192655" cy="3371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7387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55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72493" y="3239485"/>
            <a:ext cx="323726" cy="39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683"/>
          <a:stretch>
            <a:fillRect/>
          </a:stretch>
        </p:blipFill>
        <p:spPr>
          <a:xfrm>
            <a:off x="8688705" y="2420620"/>
            <a:ext cx="2871470" cy="4058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3775"/>
            <a:ext cx="11340000" cy="2904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6574" y="2871444"/>
            <a:ext cx="314206" cy="380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3429000"/>
            <a:ext cx="4203065" cy="3339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6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4220038"/>
            <a:ext cx="371335" cy="391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5661230"/>
            <a:ext cx="11340000" cy="8658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908685"/>
            <a:ext cx="4506595" cy="450659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00" y="683465"/>
            <a:ext cx="11340000" cy="8882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61"/>
          <a:stretch>
            <a:fillRect/>
          </a:stretch>
        </p:blipFill>
        <p:spPr>
          <a:xfrm>
            <a:off x="9624695" y="3356610"/>
            <a:ext cx="2501265" cy="326644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84835"/>
            <a:ext cx="11340000" cy="29215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11266" y="2811960"/>
            <a:ext cx="371335" cy="401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30" y="755855"/>
            <a:ext cx="11340000" cy="3860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1082" y="3005179"/>
            <a:ext cx="428463" cy="390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41"/>
          <a:stretch>
            <a:fillRect/>
          </a:stretch>
        </p:blipFill>
        <p:spPr>
          <a:xfrm>
            <a:off x="9768840" y="3429000"/>
            <a:ext cx="2160270" cy="2976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2024-10-01T03:34:00Z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