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2" r:id="rId17"/>
    <p:sldId id="340" r:id="rId18"/>
    <p:sldId id="339" r:id="rId19"/>
    <p:sldId id="338" r:id="rId20"/>
    <p:sldId id="337" r:id="rId21"/>
    <p:sldId id="336" r:id="rId22"/>
    <p:sldId id="333" r:id="rId23"/>
    <p:sldId id="332" r:id="rId24"/>
    <p:sldId id="329" r:id="rId25"/>
    <p:sldId id="328" r:id="rId26"/>
    <p:sldId id="32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1866900"/>
            <a:ext cx="7591425" cy="3124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140710"/>
            <a:ext cx="11056620" cy="232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42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344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0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3240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7773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2735" y="2924810"/>
            <a:ext cx="11055985" cy="175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2735" y="5013325"/>
            <a:ext cx="11056620" cy="162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3722335"/>
            <a:ext cx="361813" cy="4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3400" y="3349246"/>
            <a:ext cx="1114005" cy="4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92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9810750" cy="3122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860800"/>
            <a:ext cx="9810750" cy="2701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4605" y="3886835"/>
            <a:ext cx="79438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085285"/>
            <a:ext cx="11340000" cy="167586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004945"/>
            <a:ext cx="10900410" cy="189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6021070"/>
            <a:ext cx="1090041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4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2782570"/>
            <a:ext cx="6158865" cy="34842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6528435" y="3068955"/>
            <a:ext cx="3046095" cy="34791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4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9042" y="2138373"/>
            <a:ext cx="847405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5714365" y="2924810"/>
            <a:ext cx="5739130" cy="3422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300" y="2996565"/>
            <a:ext cx="6158865" cy="34842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716860"/>
            <a:ext cx="11340000" cy="81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7954" y="3926507"/>
            <a:ext cx="261838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2286418"/>
            <a:ext cx="609370" cy="39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745"/>
            <a:ext cx="11340000" cy="2876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25" y="3429205"/>
            <a:ext cx="11340000" cy="3200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860" y="3572510"/>
            <a:ext cx="738568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860" y="4940935"/>
            <a:ext cx="10763250" cy="16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321532"/>
            <a:ext cx="380856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76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414447"/>
            <a:ext cx="371335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03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793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3361145"/>
            <a:ext cx="428463" cy="39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9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