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996565"/>
            <a:ext cx="11122660" cy="711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709115"/>
            <a:ext cx="11340000" cy="96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4591" y="3015305"/>
            <a:ext cx="314206" cy="38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1115" y="3005737"/>
            <a:ext cx="314206" cy="39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37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31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770" y="2204720"/>
            <a:ext cx="6820535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860800"/>
            <a:ext cx="11129645" cy="212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55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420620"/>
            <a:ext cx="10735945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89045"/>
            <a:ext cx="10950575" cy="2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40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772920"/>
            <a:ext cx="43999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636520"/>
            <a:ext cx="65468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4475" y="3429000"/>
            <a:ext cx="63792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4475" y="4331970"/>
            <a:ext cx="98259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50052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1844675"/>
            <a:ext cx="33350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753930"/>
            <a:ext cx="2646952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500755"/>
            <a:ext cx="26174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422344"/>
            <a:ext cx="3380100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013325"/>
            <a:ext cx="921829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828925"/>
            <a:ext cx="11614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80665"/>
            <a:ext cx="10944225" cy="155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4364990"/>
            <a:ext cx="847788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6070" y="2699385"/>
            <a:ext cx="25038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97" y="3816798"/>
            <a:ext cx="790277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09135"/>
            <a:ext cx="958215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300980"/>
            <a:ext cx="879475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10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908685"/>
            <a:ext cx="28727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977" y="1940267"/>
            <a:ext cx="761712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3148" y="1940267"/>
            <a:ext cx="323727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672" y="1940267"/>
            <a:ext cx="314206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380" y="2560320"/>
            <a:ext cx="189166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0327" y="3724946"/>
            <a:ext cx="323727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1119462"/>
            <a:ext cx="314206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4458" y="1129004"/>
            <a:ext cx="466549" cy="37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2016395"/>
            <a:ext cx="771234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2903787"/>
            <a:ext cx="323727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8438" y="2846536"/>
            <a:ext cx="561763" cy="5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4055" y="3819804"/>
            <a:ext cx="466549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