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0" r:id="rId14"/>
    <p:sldId id="329" r:id="rId15"/>
    <p:sldId id="328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6005" y="2132965"/>
            <a:ext cx="500062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572510"/>
            <a:ext cx="114014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92785"/>
            <a:ext cx="10943590" cy="2544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2420620"/>
            <a:ext cx="66230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919095"/>
            <a:ext cx="4062730" cy="3938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37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234344"/>
            <a:ext cx="371335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30"/>
          <a:stretch>
            <a:fillRect/>
          </a:stretch>
        </p:blipFill>
        <p:spPr>
          <a:xfrm>
            <a:off x="8760460" y="1628775"/>
            <a:ext cx="3088005" cy="4690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400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5052" y="5982326"/>
            <a:ext cx="318942" cy="35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5589475"/>
            <a:ext cx="11340000" cy="977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908685"/>
            <a:ext cx="5722620" cy="46653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8845"/>
            <a:ext cx="11340000" cy="378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4605" y="3630320"/>
            <a:ext cx="2256574" cy="52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47"/>
          <a:stretch>
            <a:fillRect/>
          </a:stretch>
        </p:blipFill>
        <p:spPr>
          <a:xfrm>
            <a:off x="9264650" y="3068955"/>
            <a:ext cx="2748915" cy="375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977875"/>
            <a:ext cx="561763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196" y="3835714"/>
            <a:ext cx="552241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5793" y="4712616"/>
            <a:ext cx="542720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5630" y="1176020"/>
            <a:ext cx="1175385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78" y="1471425"/>
            <a:ext cx="561763" cy="39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9710" y="2533650"/>
            <a:ext cx="10833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0226" y="2642848"/>
            <a:ext cx="542720" cy="40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54760" y="3499987"/>
            <a:ext cx="542720" cy="40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96655" y="3443605"/>
            <a:ext cx="65659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animBg="1"/>
      <p:bldP spid="11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0654" y="3885214"/>
            <a:ext cx="504634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133" y="4915256"/>
            <a:ext cx="514156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3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87155" y="1151255"/>
            <a:ext cx="68961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090" y="2255632"/>
            <a:ext cx="504634" cy="37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2569" y="3286676"/>
            <a:ext cx="514157" cy="36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2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83750" y="1151890"/>
            <a:ext cx="53086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5717" y="2245373"/>
            <a:ext cx="504634" cy="37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5717" y="3275872"/>
            <a:ext cx="504634" cy="36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5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57945" y="1099820"/>
            <a:ext cx="54292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9118" y="2227300"/>
            <a:ext cx="380856" cy="42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1989" y="3220388"/>
            <a:ext cx="514156" cy="44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62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675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2024-10-01T01:23:21Z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