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24" r:id="rId3"/>
    <p:sldId id="388" r:id="rId4"/>
    <p:sldId id="385" r:id="rId5"/>
    <p:sldId id="384" r:id="rId6"/>
    <p:sldId id="380" r:id="rId7"/>
    <p:sldId id="379" r:id="rId8"/>
    <p:sldId id="378" r:id="rId9"/>
    <p:sldId id="377" r:id="rId10"/>
    <p:sldId id="375" r:id="rId11"/>
    <p:sldId id="374" r:id="rId12"/>
    <p:sldId id="370" r:id="rId13"/>
    <p:sldId id="454" r:id="rId14"/>
    <p:sldId id="369" r:id="rId15"/>
    <p:sldId id="368" r:id="rId16"/>
    <p:sldId id="367" r:id="rId17"/>
    <p:sldId id="363" r:id="rId18"/>
    <p:sldId id="361" r:id="rId19"/>
    <p:sldId id="360" r:id="rId20"/>
    <p:sldId id="358" r:id="rId21"/>
    <p:sldId id="355" r:id="rId22"/>
    <p:sldId id="354" r:id="rId23"/>
    <p:sldId id="352" r:id="rId24"/>
    <p:sldId id="350" r:id="rId25"/>
    <p:sldId id="347" r:id="rId26"/>
    <p:sldId id="346" r:id="rId27"/>
    <p:sldId id="345" r:id="rId28"/>
    <p:sldId id="344" r:id="rId29"/>
    <p:sldId id="343" r:id="rId30"/>
    <p:sldId id="342" r:id="rId31"/>
    <p:sldId id="339" r:id="rId32"/>
    <p:sldId id="336" r:id="rId33"/>
    <p:sldId id="335" r:id="rId34"/>
    <p:sldId id="333" r:id="rId35"/>
    <p:sldId id="332" r:id="rId36"/>
    <p:sldId id="331" r:id="rId37"/>
    <p:sldId id="330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39695" y="2781300"/>
            <a:ext cx="7032035" cy="1081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3121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0432" y="2153394"/>
            <a:ext cx="352292" cy="29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2204720"/>
            <a:ext cx="4003675" cy="453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73"/>
          <a:stretch>
            <a:fillRect/>
          </a:stretch>
        </p:blipFill>
        <p:spPr>
          <a:xfrm>
            <a:off x="360045" y="899795"/>
            <a:ext cx="11339830" cy="3753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207043"/>
            <a:ext cx="304685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60"/>
          <a:stretch>
            <a:fillRect/>
          </a:stretch>
        </p:blipFill>
        <p:spPr>
          <a:xfrm>
            <a:off x="360045" y="5877355"/>
            <a:ext cx="11339830" cy="5685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5"/>
          <a:stretch>
            <a:fillRect/>
          </a:stretch>
        </p:blipFill>
        <p:spPr>
          <a:xfrm>
            <a:off x="4079875" y="1052830"/>
            <a:ext cx="3649345" cy="459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8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353465"/>
            <a:ext cx="904534" cy="31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0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1761576"/>
            <a:ext cx="266599" cy="29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38"/>
          <a:stretch>
            <a:fillRect/>
          </a:stretch>
        </p:blipFill>
        <p:spPr>
          <a:xfrm>
            <a:off x="4223385" y="2202180"/>
            <a:ext cx="39465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48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1722542"/>
            <a:ext cx="1018790" cy="33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1988820"/>
            <a:ext cx="454914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04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3575685" y="4293235"/>
            <a:ext cx="5024120" cy="21018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647520"/>
            <a:ext cx="11340000" cy="1747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0874" y="3955551"/>
            <a:ext cx="266599" cy="30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2625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6880" y="2793052"/>
            <a:ext cx="837884" cy="42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4613" y="2793052"/>
            <a:ext cx="1704332" cy="42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357245"/>
            <a:ext cx="351853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92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3860800"/>
            <a:ext cx="632523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225" y="4861560"/>
            <a:ext cx="1058862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1235"/>
            <a:ext cx="11340000" cy="19465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637360"/>
            <a:ext cx="11340000" cy="3943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039" y="2742151"/>
            <a:ext cx="2037581" cy="34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039" y="3313742"/>
            <a:ext cx="5855667" cy="32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3789045"/>
            <a:ext cx="44519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039" y="4456925"/>
            <a:ext cx="4951133" cy="32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080" y="4940935"/>
            <a:ext cx="47288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4039" y="5600107"/>
            <a:ext cx="4037078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4039" y="6152645"/>
            <a:ext cx="3970428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25" y="2637155"/>
            <a:ext cx="285496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760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10" y="1557225"/>
            <a:ext cx="11340000" cy="1916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4404" y="1767030"/>
            <a:ext cx="304685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33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219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557020"/>
            <a:ext cx="540385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564765"/>
            <a:ext cx="78124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141345"/>
            <a:ext cx="1014920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716655"/>
            <a:ext cx="80340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360839"/>
            <a:ext cx="5341511" cy="35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6" grpId="0" bldLvl="0" animBg="1"/>
      <p:bldP spid="23" grpId="0" bldLvl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69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133170"/>
            <a:ext cx="11340000" cy="2625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870" y="1485900"/>
            <a:ext cx="309562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04420"/>
            <a:ext cx="11340000" cy="3485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90875" y="704215"/>
            <a:ext cx="46945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180" y="1409065"/>
            <a:ext cx="45707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215" y="704215"/>
            <a:ext cx="2926715" cy="367411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60725"/>
            <a:ext cx="11340000" cy="269717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60045" y="1939925"/>
            <a:ext cx="334645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91585" y="1939925"/>
            <a:ext cx="416306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493010"/>
            <a:ext cx="19812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44725" y="2486025"/>
            <a:ext cx="414401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7180" y="3068955"/>
            <a:ext cx="334645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644900"/>
            <a:ext cx="762190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310" y="4246880"/>
            <a:ext cx="95548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7180" y="4797425"/>
            <a:ext cx="194691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79650" y="4835525"/>
            <a:ext cx="603313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7180" y="5371465"/>
            <a:ext cx="27463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6011545"/>
            <a:ext cx="489458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54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31491"/>
          <a:stretch>
            <a:fillRect/>
          </a:stretch>
        </p:blipFill>
        <p:spPr>
          <a:xfrm>
            <a:off x="3071495" y="3141345"/>
            <a:ext cx="5459730" cy="33934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b="31491"/>
          <a:stretch>
            <a:fillRect/>
          </a:stretch>
        </p:blipFill>
        <p:spPr>
          <a:xfrm>
            <a:off x="3071495" y="3068955"/>
            <a:ext cx="5459730" cy="33934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329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711960" y="1917065"/>
            <a:ext cx="408876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2997200"/>
            <a:ext cx="232156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933190"/>
            <a:ext cx="6684645" cy="20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22985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83003"/>
            <a:ext cx="2723123" cy="35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70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2"/>
          <a:stretch>
            <a:fillRect/>
          </a:stretch>
        </p:blipFill>
        <p:spPr>
          <a:xfrm>
            <a:off x="1631315" y="3141345"/>
            <a:ext cx="8425225" cy="34988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790"/>
            <a:ext cx="11340000" cy="7124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1736295"/>
            <a:ext cx="11340000" cy="691256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2"/>
          <a:stretch>
            <a:fillRect/>
          </a:stretch>
        </p:blipFill>
        <p:spPr>
          <a:xfrm>
            <a:off x="1631315" y="2637155"/>
            <a:ext cx="8425225" cy="3498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6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768311"/>
            <a:ext cx="276120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1938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64142"/>
            <a:ext cx="3399143" cy="36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32440"/>
            <a:ext cx="4094206" cy="36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01545"/>
            <a:ext cx="11340000" cy="34393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3104515"/>
            <a:ext cx="449707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717290"/>
            <a:ext cx="47859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4220845"/>
            <a:ext cx="195707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180" y="4923790"/>
            <a:ext cx="310705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149" y="5540508"/>
            <a:ext cx="2494609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149" y="6121667"/>
            <a:ext cx="1923324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0595" y="3120390"/>
            <a:ext cx="449707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07260" y="4279900"/>
            <a:ext cx="480758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31540" y="4869180"/>
            <a:ext cx="532320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026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35198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529715"/>
            <a:ext cx="482409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225273"/>
            <a:ext cx="3075415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573655"/>
            <a:ext cx="29159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57245"/>
            <a:ext cx="30918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951834"/>
            <a:ext cx="2913551" cy="33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845820"/>
            <a:ext cx="3115945" cy="346837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180080" y="2573655"/>
            <a:ext cx="29159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79060" y="1565910"/>
            <a:ext cx="282448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97250" y="3357245"/>
            <a:ext cx="33159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437585"/>
            <a:ext cx="11340000" cy="223068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1945" y="4437380"/>
            <a:ext cx="179514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07260" y="4478655"/>
            <a:ext cx="446659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057140"/>
            <a:ext cx="307594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97885" y="5085080"/>
            <a:ext cx="305879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456680" y="5039360"/>
            <a:ext cx="20574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579110"/>
            <a:ext cx="194437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207895" y="5619115"/>
            <a:ext cx="179514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6200775"/>
            <a:ext cx="329057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75685" y="6181090"/>
            <a:ext cx="394716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16535"/>
            <a:ext cx="11340000" cy="48684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r="7295" b="17504"/>
          <a:stretch>
            <a:fillRect/>
          </a:stretch>
        </p:blipFill>
        <p:spPr>
          <a:xfrm>
            <a:off x="9455150" y="2781300"/>
            <a:ext cx="2376805" cy="237617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1701165"/>
            <a:ext cx="34626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719830" y="1701165"/>
            <a:ext cx="34626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2274570"/>
            <a:ext cx="401129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346575" y="2207895"/>
            <a:ext cx="614743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035" y="2745740"/>
            <a:ext cx="47218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087620" y="2853055"/>
            <a:ext cx="34626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358515"/>
            <a:ext cx="34626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7175" y="3933190"/>
            <a:ext cx="217614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495550" y="3924300"/>
            <a:ext cx="65411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57175" y="4509135"/>
            <a:ext cx="528574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5157470"/>
            <a:ext cx="1054354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56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4"/>
          <a:stretch>
            <a:fillRect/>
          </a:stretch>
        </p:blipFill>
        <p:spPr>
          <a:xfrm>
            <a:off x="4007530" y="2853055"/>
            <a:ext cx="4570685" cy="379539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86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55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615241"/>
            <a:ext cx="4560755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149288"/>
            <a:ext cx="2846901" cy="28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45189"/>
            <a:ext cx="1885239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305" y="3062605"/>
            <a:ext cx="57594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1305" y="3630930"/>
            <a:ext cx="474091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237794"/>
            <a:ext cx="3103979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  <p:bldP spid="12" grpId="0" bldLvl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3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899795"/>
            <a:ext cx="42970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772920"/>
            <a:ext cx="67532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2421255"/>
            <a:ext cx="726821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3297555"/>
            <a:ext cx="1014857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981280"/>
            <a:ext cx="11340000" cy="35410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3814" y="1649411"/>
            <a:ext cx="4360806" cy="372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845" y="2174240"/>
            <a:ext cx="348361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19830" y="2132965"/>
            <a:ext cx="348361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83845" y="2699385"/>
            <a:ext cx="643953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717290"/>
            <a:ext cx="405320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354195" y="3629025"/>
            <a:ext cx="3963670" cy="10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63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957070"/>
            <a:ext cx="590232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813685"/>
            <a:ext cx="7482205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4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49227"/>
            <a:ext cx="304685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2421255"/>
            <a:ext cx="4004945" cy="404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214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3525" y="2924810"/>
            <a:ext cx="308673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1945" y="3779520"/>
            <a:ext cx="10363200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1781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4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787395"/>
            <a:ext cx="342770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740366"/>
            <a:ext cx="352292" cy="30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8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40035"/>
            <a:ext cx="304685" cy="29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43863"/>
            <a:ext cx="295163" cy="30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20"/>
          <a:stretch>
            <a:fillRect/>
          </a:stretch>
        </p:blipFill>
        <p:spPr>
          <a:xfrm>
            <a:off x="4511675" y="1557020"/>
            <a:ext cx="2847975" cy="4097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654245"/>
            <a:ext cx="11340000" cy="98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4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87395"/>
            <a:ext cx="304685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93"/>
          <a:stretch>
            <a:fillRect/>
          </a:stretch>
        </p:blipFill>
        <p:spPr>
          <a:xfrm>
            <a:off x="4223385" y="2348865"/>
            <a:ext cx="3825875" cy="441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2024-09-30T15:14:04Z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