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86" r:id="rId14"/>
    <p:sldId id="346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2" r:id="rId26"/>
    <p:sldId id="330" r:id="rId27"/>
    <p:sldId id="329" r:id="rId28"/>
    <p:sldId id="327" r:id="rId29"/>
    <p:sldId id="387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040380"/>
            <a:ext cx="11983085" cy="777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680"/>
            <a:ext cx="11340000" cy="177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3394101"/>
            <a:ext cx="542720" cy="4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50" r="29729"/>
          <a:stretch>
            <a:fillRect/>
          </a:stretch>
        </p:blipFill>
        <p:spPr>
          <a:xfrm>
            <a:off x="191770" y="1340485"/>
            <a:ext cx="7968615" cy="92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83"/>
          <a:stretch>
            <a:fillRect/>
          </a:stretch>
        </p:blipFill>
        <p:spPr>
          <a:xfrm>
            <a:off x="360045" y="899795"/>
            <a:ext cx="11339830" cy="1880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 b="25648"/>
          <a:stretch>
            <a:fillRect/>
          </a:stretch>
        </p:blipFill>
        <p:spPr>
          <a:xfrm>
            <a:off x="4439920" y="2708910"/>
            <a:ext cx="4091305" cy="38252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32"/>
          <a:stretch>
            <a:fillRect/>
          </a:stretch>
        </p:blipFill>
        <p:spPr>
          <a:xfrm>
            <a:off x="191770" y="692580"/>
            <a:ext cx="11339830" cy="3369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 b="25648"/>
          <a:stretch>
            <a:fillRect/>
          </a:stretch>
        </p:blipFill>
        <p:spPr>
          <a:xfrm>
            <a:off x="4050665" y="3210560"/>
            <a:ext cx="3631565" cy="33953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1988820"/>
            <a:ext cx="381635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81630"/>
            <a:ext cx="7206615" cy="3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5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49600" y="5496560"/>
            <a:ext cx="413829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2148961"/>
            <a:ext cx="780755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045" y="2636520"/>
            <a:ext cx="338582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4505721"/>
            <a:ext cx="342770" cy="39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213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148481"/>
            <a:ext cx="371334" cy="4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1916430"/>
            <a:ext cx="192722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7556" y="2168926"/>
            <a:ext cx="1075919" cy="41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65595" y="3030855"/>
            <a:ext cx="2529840" cy="126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98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1"/>
          <a:stretch>
            <a:fillRect/>
          </a:stretch>
        </p:blipFill>
        <p:spPr>
          <a:xfrm>
            <a:off x="360045" y="620395"/>
            <a:ext cx="10606405" cy="6076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4293235"/>
            <a:ext cx="82550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660" y="5221605"/>
            <a:ext cx="475424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660" y="5978525"/>
            <a:ext cx="663892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406675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1770" y="2348865"/>
            <a:ext cx="10909935" cy="172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293235"/>
            <a:ext cx="6673215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098896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31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1340485"/>
            <a:ext cx="3009900" cy="34575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883105"/>
            <a:ext cx="11340000" cy="1726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5880" y="2963545"/>
            <a:ext cx="2684145" cy="138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0000"/>
            <a:ext cx="10112088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915" y="2132965"/>
            <a:ext cx="561086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3663" y="3141898"/>
            <a:ext cx="2165056" cy="33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915" y="3717290"/>
            <a:ext cx="348615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509135"/>
            <a:ext cx="546989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73380" y="5301615"/>
            <a:ext cx="585724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915" y="6097905"/>
            <a:ext cx="43287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899795"/>
            <a:ext cx="3245485" cy="372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5" grpId="0" bldLvl="0" animBg="1"/>
      <p:bldP spid="30" grpId="0" bldLvl="0" animBg="1"/>
      <p:bldP spid="34" grpId="0" bldLvl="0" animBg="1"/>
      <p:bldP spid="3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" t="24691" b="10270"/>
          <a:stretch>
            <a:fillRect/>
          </a:stretch>
        </p:blipFill>
        <p:spPr>
          <a:xfrm>
            <a:off x="263525" y="1917065"/>
            <a:ext cx="9076690" cy="47072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5820" y="5744210"/>
            <a:ext cx="380936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980440"/>
            <a:ext cx="8997950" cy="865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68730"/>
            <a:ext cx="10429875" cy="4636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8435" y="1380490"/>
            <a:ext cx="420878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2348865"/>
            <a:ext cx="52641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6000" y="3213100"/>
            <a:ext cx="477075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4005580"/>
            <a:ext cx="84264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75910" y="4869180"/>
            <a:ext cx="437197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121542"/>
            <a:ext cx="380855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79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75040" y="2518410"/>
            <a:ext cx="2912110" cy="12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020" y="4002405"/>
            <a:ext cx="213931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2157882"/>
            <a:ext cx="542720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9445" y="3120352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9420" y="3120352"/>
            <a:ext cx="523678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0377" y="4082823"/>
            <a:ext cx="30468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50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1104" y="4191346"/>
            <a:ext cx="366259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57798"/>
            <a:ext cx="380855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092073"/>
            <a:ext cx="380855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/>
          <a:stretch>
            <a:fillRect/>
          </a:stretch>
        </p:blipFill>
        <p:spPr>
          <a:xfrm>
            <a:off x="8040415" y="980440"/>
            <a:ext cx="3515315" cy="3519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87" b="27884"/>
          <a:stretch>
            <a:fillRect/>
          </a:stretch>
        </p:blipFill>
        <p:spPr>
          <a:xfrm>
            <a:off x="119380" y="1196975"/>
            <a:ext cx="7848645" cy="25378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2024-09-30T17:17:21Z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