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2204720"/>
            <a:ext cx="699135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89045"/>
            <a:ext cx="48101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49565" y="2970530"/>
            <a:ext cx="366712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618817"/>
            <a:ext cx="866448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118" y="4599746"/>
            <a:ext cx="1942367" cy="4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3198" y="5543754"/>
            <a:ext cx="599848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82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573145"/>
            <a:ext cx="982853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844675"/>
            <a:ext cx="555752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3370" y="2708910"/>
            <a:ext cx="101079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3719361"/>
            <a:ext cx="1723375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293235"/>
            <a:ext cx="561022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3" grpId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25088" y="4015849"/>
            <a:ext cx="761712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255" y="1797685"/>
            <a:ext cx="13982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718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2186395"/>
            <a:ext cx="428463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4884684"/>
            <a:ext cx="6131788" cy="5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1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94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2928" y="3658145"/>
            <a:ext cx="351586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082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636520"/>
            <a:ext cx="828548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13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636520"/>
            <a:ext cx="967168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580890"/>
            <a:ext cx="10875010" cy="212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3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1502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3845" y="1560830"/>
            <a:ext cx="45065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2172540"/>
            <a:ext cx="11340000" cy="46142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205355"/>
            <a:ext cx="10846435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716655"/>
            <a:ext cx="314515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4489450"/>
            <a:ext cx="66808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5300980"/>
            <a:ext cx="10988675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  <p:bldP spid="19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2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110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910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51225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16430"/>
            <a:ext cx="10805795" cy="188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860800"/>
            <a:ext cx="580644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846362"/>
            <a:ext cx="5912795" cy="43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5608080"/>
            <a:ext cx="2399395" cy="3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6" grpId="0" bldLvl="0" animBg="1"/>
      <p:bldP spid="31" grpId="0" bldLvl="0" animBg="1"/>
      <p:bldP spid="3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96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662555"/>
            <a:ext cx="48647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356610"/>
            <a:ext cx="409829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039870"/>
            <a:ext cx="993330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63975" y="980440"/>
            <a:ext cx="72986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12725" y="1685925"/>
            <a:ext cx="36048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28" grpId="0" bldLvl="0" animBg="1"/>
      <p:bldP spid="2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177016"/>
            <a:ext cx="371335" cy="4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45037" y="3034084"/>
            <a:ext cx="1304433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4725035"/>
            <a:ext cx="438340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988820"/>
            <a:ext cx="11544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3030060"/>
            <a:ext cx="323727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425" y="2941320"/>
            <a:ext cx="11283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2072814"/>
            <a:ext cx="790277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5040" y="2807335"/>
            <a:ext cx="21863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35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0075" y="4568561"/>
            <a:ext cx="305395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73125"/>
            <a:ext cx="11340000" cy="466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621" y="3957514"/>
            <a:ext cx="371335" cy="41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9219" y="4563760"/>
            <a:ext cx="1437731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2024-09-30T16:47:57Z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