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40" r:id="rId5"/>
    <p:sldId id="339" r:id="rId6"/>
    <p:sldId id="336" r:id="rId7"/>
    <p:sldId id="356" r:id="rId8"/>
    <p:sldId id="335" r:id="rId9"/>
    <p:sldId id="334" r:id="rId10"/>
    <p:sldId id="331" r:id="rId11"/>
    <p:sldId id="330" r:id="rId12"/>
    <p:sldId id="329" r:id="rId13"/>
    <p:sldId id="328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80745" y="2938145"/>
            <a:ext cx="13954125" cy="981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57862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41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370" y="3649317"/>
            <a:ext cx="1009269" cy="400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775" y="2780665"/>
            <a:ext cx="3946525" cy="3997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61"/>
          <a:stretch>
            <a:fillRect/>
          </a:stretch>
        </p:blipFill>
        <p:spPr>
          <a:xfrm>
            <a:off x="47625" y="1598295"/>
            <a:ext cx="10162540" cy="38881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9470" y="4725035"/>
            <a:ext cx="1025525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87" r="38416"/>
          <a:stretch>
            <a:fillRect/>
          </a:stretch>
        </p:blipFill>
        <p:spPr>
          <a:xfrm>
            <a:off x="9892665" y="1772920"/>
            <a:ext cx="2192020" cy="311975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959"/>
          <a:stretch>
            <a:fillRect/>
          </a:stretch>
        </p:blipFill>
        <p:spPr>
          <a:xfrm>
            <a:off x="119380" y="764540"/>
            <a:ext cx="8326755" cy="905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404700"/>
            <a:ext cx="11340000" cy="4547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39399" y="4360835"/>
            <a:ext cx="609370" cy="400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83"/>
          <a:stretch>
            <a:fillRect/>
          </a:stretch>
        </p:blipFill>
        <p:spPr>
          <a:xfrm>
            <a:off x="4512310" y="3141345"/>
            <a:ext cx="4533265" cy="3672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09"/>
          <a:stretch>
            <a:fillRect/>
          </a:stretch>
        </p:blipFill>
        <p:spPr>
          <a:xfrm>
            <a:off x="695325" y="621030"/>
            <a:ext cx="8375015" cy="612076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92413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73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241" y="2533543"/>
            <a:ext cx="314206" cy="38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930" y="1772920"/>
            <a:ext cx="5387975" cy="4278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951"/>
          <a:stretch>
            <a:fillRect/>
          </a:stretch>
        </p:blipFill>
        <p:spPr>
          <a:xfrm>
            <a:off x="360045" y="899795"/>
            <a:ext cx="11301730" cy="3464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" t="62587" r="-219" b="141"/>
          <a:stretch>
            <a:fillRect/>
          </a:stretch>
        </p:blipFill>
        <p:spPr>
          <a:xfrm>
            <a:off x="0" y="764335"/>
            <a:ext cx="11301730" cy="21871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91322" y="2163552"/>
            <a:ext cx="313146" cy="379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830" y="2564765"/>
            <a:ext cx="5122545" cy="4406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53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4962111"/>
            <a:ext cx="371335" cy="390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5085285"/>
            <a:ext cx="11340000" cy="125689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21"/>
          <a:stretch>
            <a:fillRect/>
          </a:stretch>
        </p:blipFill>
        <p:spPr>
          <a:xfrm>
            <a:off x="3288030" y="764335"/>
            <a:ext cx="6699885" cy="485160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68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52896" y="2504502"/>
            <a:ext cx="561763" cy="391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2024-10-01T05:12:24Z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