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4160" y="2493010"/>
            <a:ext cx="6486525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905" y="3716655"/>
            <a:ext cx="1041082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3068955"/>
            <a:ext cx="2895600" cy="36004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96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082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944110" y="899795"/>
            <a:ext cx="2823845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1704975"/>
            <a:ext cx="3905885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4795" y="2564765"/>
            <a:ext cx="3078480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14" y="3767412"/>
            <a:ext cx="2675516" cy="352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4364990"/>
            <a:ext cx="396875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4795" y="5156835"/>
            <a:ext cx="6222365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1052830"/>
            <a:ext cx="3542030" cy="4404360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4227830" y="1772920"/>
            <a:ext cx="2823845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26" grpId="0" bldLvl="0" animBg="1"/>
      <p:bldP spid="29" grpId="0" animBg="1"/>
      <p:bldP spid="30" grpId="0" bldLvl="0" animBg="1"/>
      <p:bldP spid="33" grpId="0" bldLvl="0" animBg="1"/>
      <p:bldP spid="3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98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916430"/>
            <a:ext cx="548132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780665"/>
            <a:ext cx="8274050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3881623"/>
            <a:ext cx="3989471" cy="476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372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0" y="2853055"/>
            <a:ext cx="2857500" cy="34956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23231" cy="58680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821305"/>
            <a:ext cx="7362190" cy="129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4293235"/>
            <a:ext cx="5058410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5156835"/>
            <a:ext cx="337883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3525" y="6021070"/>
            <a:ext cx="425132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836295"/>
            <a:ext cx="3459480" cy="423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7" grpId="0" bldLvl="0" animBg="1"/>
      <p:bldP spid="31" grpId="0" bldLvl="0" animBg="1"/>
      <p:bldP spid="3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172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844675"/>
            <a:ext cx="633603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2636520"/>
            <a:ext cx="394208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3500755"/>
            <a:ext cx="382968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4220845"/>
            <a:ext cx="6614160" cy="85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48" b="27454"/>
          <a:stretch>
            <a:fillRect/>
          </a:stretch>
        </p:blipFill>
        <p:spPr>
          <a:xfrm>
            <a:off x="8040370" y="1188085"/>
            <a:ext cx="4003040" cy="425704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370" y="1124585"/>
            <a:ext cx="3459480" cy="423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5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15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2493010"/>
            <a:ext cx="4499610" cy="106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99965" y="2493010"/>
            <a:ext cx="3757295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3716655"/>
            <a:ext cx="6499225" cy="8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14" y="4821411"/>
            <a:ext cx="4179899" cy="477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5" grpId="0" bldLvl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00"/>
            <a:ext cx="11340000" cy="36924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7"/>
          <a:stretch>
            <a:fillRect/>
          </a:stretch>
        </p:blipFill>
        <p:spPr>
          <a:xfrm>
            <a:off x="5304200" y="2348865"/>
            <a:ext cx="4354785" cy="44075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7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54256" y="1138502"/>
            <a:ext cx="780755" cy="39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16272" y="2893876"/>
            <a:ext cx="1694811" cy="45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68816" y="3790644"/>
            <a:ext cx="1637682" cy="45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0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73450" y="1176821"/>
            <a:ext cx="1647204" cy="45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9622" y="2083648"/>
            <a:ext cx="1656725" cy="45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00655" y="2706370"/>
            <a:ext cx="83947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2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1536" y="2054207"/>
            <a:ext cx="1666246" cy="45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86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95" b="33352"/>
          <a:stretch>
            <a:fillRect/>
          </a:stretch>
        </p:blipFill>
        <p:spPr>
          <a:xfrm>
            <a:off x="5735955" y="2708910"/>
            <a:ext cx="4139565" cy="38163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586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772920"/>
            <a:ext cx="4504690" cy="254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5214" y="4406018"/>
            <a:ext cx="6493602" cy="40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5214" y="5272996"/>
            <a:ext cx="4617884" cy="371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6054228"/>
            <a:ext cx="2580302" cy="43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66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5" b="27963"/>
          <a:stretch>
            <a:fillRect/>
          </a:stretch>
        </p:blipFill>
        <p:spPr>
          <a:xfrm>
            <a:off x="4512310" y="2420620"/>
            <a:ext cx="3875405" cy="41852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965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1916430"/>
            <a:ext cx="269367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7670" y="2708910"/>
            <a:ext cx="5967095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5692" y="3738159"/>
            <a:ext cx="2304181" cy="36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45692" y="4566749"/>
            <a:ext cx="3484836" cy="36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07670" y="5229225"/>
            <a:ext cx="519049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664200" y="5229225"/>
            <a:ext cx="359981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6092825"/>
            <a:ext cx="296608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432175" y="6021070"/>
            <a:ext cx="625094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3" grpId="0" animBg="1"/>
      <p:bldP spid="15" grpId="0" animBg="1"/>
      <p:bldP spid="19" grpId="0" bldLvl="0" animBg="1"/>
      <p:bldP spid="25" grpId="0" bldLvl="0" animBg="1"/>
      <p:bldP spid="2" grpId="0" bldLvl="0" animBg="1"/>
      <p:bldP spid="3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2024-10-01T03:39:47Z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