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9" r:id="rId5"/>
    <p:sldId id="337" r:id="rId6"/>
    <p:sldId id="335" r:id="rId7"/>
    <p:sldId id="332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3014345"/>
            <a:ext cx="79819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558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570" y="4036060"/>
            <a:ext cx="1055941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570" y="5661025"/>
            <a:ext cx="738822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740912"/>
            <a:ext cx="371335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980440"/>
            <a:ext cx="9123680" cy="3941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013530"/>
            <a:ext cx="11340000" cy="17093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6455"/>
            <a:ext cx="11340000" cy="392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58" y="3660077"/>
            <a:ext cx="428463" cy="4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30"/>
          <a:stretch>
            <a:fillRect/>
          </a:stretch>
        </p:blipFill>
        <p:spPr>
          <a:xfrm>
            <a:off x="2541905" y="4149090"/>
            <a:ext cx="7108190" cy="25203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04"/>
          <a:stretch>
            <a:fillRect/>
          </a:stretch>
        </p:blipFill>
        <p:spPr>
          <a:xfrm>
            <a:off x="2495550" y="6309360"/>
            <a:ext cx="7108190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955"/>
            <a:ext cx="11340000" cy="2921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99" b="22821"/>
          <a:stretch>
            <a:fillRect/>
          </a:stretch>
        </p:blipFill>
        <p:spPr>
          <a:xfrm>
            <a:off x="911860" y="3357245"/>
            <a:ext cx="4320540" cy="3384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3357245"/>
            <a:ext cx="4832985" cy="330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/>
          <a:stretch>
            <a:fillRect/>
          </a:stretch>
        </p:blipFill>
        <p:spPr>
          <a:xfrm>
            <a:off x="6311900" y="2708910"/>
            <a:ext cx="5201285" cy="324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35" y="548640"/>
            <a:ext cx="9740265" cy="2912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863975" y="3500755"/>
            <a:ext cx="4210685" cy="308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14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37852"/>
            <a:ext cx="7293399" cy="88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284855"/>
            <a:ext cx="1108138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94553"/>
            <a:ext cx="1647204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270572"/>
            <a:ext cx="6769721" cy="45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1949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493010"/>
            <a:ext cx="7031355" cy="4302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