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8" r:id="rId5"/>
    <p:sldId id="355" r:id="rId6"/>
    <p:sldId id="354" r:id="rId7"/>
    <p:sldId id="353" r:id="rId8"/>
    <p:sldId id="350" r:id="rId9"/>
    <p:sldId id="348" r:id="rId10"/>
    <p:sldId id="392" r:id="rId11"/>
    <p:sldId id="347" r:id="rId12"/>
    <p:sldId id="346" r:id="rId13"/>
    <p:sldId id="345" r:id="rId14"/>
    <p:sldId id="343" r:id="rId15"/>
    <p:sldId id="340" r:id="rId16"/>
    <p:sldId id="339" r:id="rId17"/>
    <p:sldId id="338" r:id="rId18"/>
    <p:sldId id="337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2924175"/>
            <a:ext cx="98488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2"/>
          <a:stretch>
            <a:fillRect/>
          </a:stretch>
        </p:blipFill>
        <p:spPr>
          <a:xfrm>
            <a:off x="335280" y="908685"/>
            <a:ext cx="6409100" cy="465899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97149" y="2976334"/>
            <a:ext cx="3989471" cy="4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97149" y="3833800"/>
            <a:ext cx="5427204" cy="4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97149" y="4757957"/>
            <a:ext cx="4808312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3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949529"/>
            <a:ext cx="5589068" cy="38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08910"/>
            <a:ext cx="311404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810059"/>
            <a:ext cx="7579042" cy="39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0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88820"/>
            <a:ext cx="733425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068955"/>
            <a:ext cx="8366125" cy="127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436745"/>
            <a:ext cx="6779260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6056012"/>
            <a:ext cx="2180403" cy="36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7" r="5859"/>
          <a:stretch>
            <a:fillRect/>
          </a:stretch>
        </p:blipFill>
        <p:spPr>
          <a:xfrm>
            <a:off x="8688705" y="1701165"/>
            <a:ext cx="3240405" cy="37268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705" y="1764030"/>
            <a:ext cx="34004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4" grpId="0" bldLvl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38824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30046" y="3773060"/>
            <a:ext cx="1028312" cy="43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95"/>
          <a:stretch>
            <a:fillRect/>
          </a:stretch>
        </p:blipFill>
        <p:spPr>
          <a:xfrm>
            <a:off x="4584065" y="3166745"/>
            <a:ext cx="2611755" cy="3691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2413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27"/>
          <a:stretch>
            <a:fillRect/>
          </a:stretch>
        </p:blipFill>
        <p:spPr>
          <a:xfrm>
            <a:off x="864235" y="2844165"/>
            <a:ext cx="11339830" cy="20248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3686" y="4226286"/>
            <a:ext cx="371335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81"/>
          <a:stretch>
            <a:fillRect/>
          </a:stretch>
        </p:blipFill>
        <p:spPr>
          <a:xfrm>
            <a:off x="4584065" y="908685"/>
            <a:ext cx="3438525" cy="43338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78"/>
          <a:stretch>
            <a:fillRect/>
          </a:stretch>
        </p:blipFill>
        <p:spPr>
          <a:xfrm>
            <a:off x="504190" y="4940730"/>
            <a:ext cx="11339830" cy="88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056664"/>
            <a:ext cx="371334" cy="4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733620"/>
            <a:ext cx="11340000" cy="106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620395"/>
            <a:ext cx="5716270" cy="51860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8200"/>
            <a:ext cx="11340000" cy="299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418" y="2782326"/>
            <a:ext cx="1028312" cy="4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60"/>
          <a:stretch>
            <a:fillRect/>
          </a:stretch>
        </p:blipFill>
        <p:spPr>
          <a:xfrm>
            <a:off x="7320280" y="2061210"/>
            <a:ext cx="3377565" cy="469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91"/>
          <a:stretch>
            <a:fillRect/>
          </a:stretch>
        </p:blipFill>
        <p:spPr>
          <a:xfrm>
            <a:off x="263525" y="4940730"/>
            <a:ext cx="11339830" cy="17864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74"/>
          <a:stretch>
            <a:fillRect/>
          </a:stretch>
        </p:blipFill>
        <p:spPr>
          <a:xfrm>
            <a:off x="360045" y="620395"/>
            <a:ext cx="11339830" cy="29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1112" y="6127613"/>
            <a:ext cx="723627" cy="44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435" y="2420620"/>
            <a:ext cx="299085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8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5616765"/>
            <a:ext cx="371335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6864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2130" y="2086376"/>
            <a:ext cx="4444191" cy="39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2130" y="2971595"/>
            <a:ext cx="2911082" cy="34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130" y="3774681"/>
            <a:ext cx="3778019" cy="41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497" y="4669026"/>
            <a:ext cx="2016768" cy="34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215" y="5300980"/>
            <a:ext cx="10186035" cy="1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899795"/>
            <a:ext cx="4034790" cy="359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" y="2060575"/>
            <a:ext cx="10774045" cy="4707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525" y="548640"/>
            <a:ext cx="2626360" cy="300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220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85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901685"/>
            <a:ext cx="4341763" cy="45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564765"/>
            <a:ext cx="320992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1145" y="3429000"/>
            <a:ext cx="58248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49090"/>
            <a:ext cx="357505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1145" y="5050790"/>
            <a:ext cx="362585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908685"/>
            <a:ext cx="3782060" cy="432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bldLvl="0" animBg="1"/>
      <p:bldP spid="15" grpId="0" bldLvl="0" animBg="1"/>
      <p:bldP spid="21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2963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7994" y="1932703"/>
            <a:ext cx="3440589" cy="30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012" y="2589151"/>
            <a:ext cx="4256728" cy="34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" y="3255645"/>
            <a:ext cx="5844540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364990"/>
            <a:ext cx="551942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5373370"/>
            <a:ext cx="417957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32012" y="6255650"/>
            <a:ext cx="2032348" cy="38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bldLvl="0" animBg="1"/>
      <p:bldP spid="19" grpId="0" bldLvl="0" animBg="1"/>
      <p:bldP spid="24" grpId="0" bldLvl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4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15501"/>
            <a:ext cx="4408413" cy="36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97305"/>
            <a:ext cx="5017783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15" y="3429000"/>
            <a:ext cx="6900545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797425"/>
            <a:ext cx="11071225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37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915" y="1772920"/>
            <a:ext cx="840613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670" y="2637155"/>
            <a:ext cx="745871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830" y="3429000"/>
            <a:ext cx="10981055" cy="161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085080"/>
            <a:ext cx="353631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844675"/>
            <a:ext cx="1026414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2637155"/>
            <a:ext cx="11436350" cy="197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653485"/>
            <a:ext cx="11340000" cy="2050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620395"/>
            <a:ext cx="5908675" cy="41814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83"/>
          <a:stretch>
            <a:fillRect/>
          </a:stretch>
        </p:blipFill>
        <p:spPr>
          <a:xfrm>
            <a:off x="360045" y="612140"/>
            <a:ext cx="11339830" cy="29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949014"/>
            <a:ext cx="34277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421255"/>
            <a:ext cx="4939030" cy="34645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17"/>
          <a:stretch>
            <a:fillRect/>
          </a:stretch>
        </p:blipFill>
        <p:spPr>
          <a:xfrm>
            <a:off x="263525" y="5733210"/>
            <a:ext cx="11339830" cy="94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 b="23236"/>
          <a:stretch>
            <a:fillRect/>
          </a:stretch>
        </p:blipFill>
        <p:spPr>
          <a:xfrm>
            <a:off x="360045" y="899795"/>
            <a:ext cx="7536225" cy="3825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4091721"/>
            <a:ext cx="314206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/>
          <a:stretch>
            <a:fillRect/>
          </a:stretch>
        </p:blipFill>
        <p:spPr>
          <a:xfrm>
            <a:off x="7824515" y="899795"/>
            <a:ext cx="3875360" cy="498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853565"/>
            <a:ext cx="10324465" cy="5004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2636520"/>
            <a:ext cx="72390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57" r="35446"/>
          <a:stretch>
            <a:fillRect/>
          </a:stretch>
        </p:blipFill>
        <p:spPr>
          <a:xfrm>
            <a:off x="407670" y="930910"/>
            <a:ext cx="6664960" cy="9226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325" y="3356610"/>
            <a:ext cx="4410710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160804"/>
            <a:ext cx="342770" cy="39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493010"/>
            <a:ext cx="4301490" cy="35610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732985"/>
            <a:ext cx="11340000" cy="118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17"/>
          <a:stretch>
            <a:fillRect/>
          </a:stretch>
        </p:blipFill>
        <p:spPr>
          <a:xfrm>
            <a:off x="360045" y="899795"/>
            <a:ext cx="11339830" cy="2816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853055"/>
            <a:ext cx="3400425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5"/>
          <a:stretch>
            <a:fillRect/>
          </a:stretch>
        </p:blipFill>
        <p:spPr>
          <a:xfrm>
            <a:off x="335280" y="985950"/>
            <a:ext cx="11339830" cy="28030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2024-10-01T04:12:35Z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