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8" r:id="rId5"/>
    <p:sldId id="357" r:id="rId6"/>
    <p:sldId id="353" r:id="rId7"/>
    <p:sldId id="352" r:id="rId8"/>
    <p:sldId id="349" r:id="rId9"/>
    <p:sldId id="348" r:id="rId10"/>
    <p:sldId id="392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1990725"/>
            <a:ext cx="87725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55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1916430"/>
            <a:ext cx="741997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2924810"/>
            <a:ext cx="627189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629660"/>
            <a:ext cx="589534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4908641"/>
            <a:ext cx="3570528" cy="37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589270"/>
            <a:ext cx="633285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  <p:bldP spid="26" grpId="0" bldLvl="0" animBg="1"/>
      <p:bldP spid="32" grpId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04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2810510"/>
            <a:ext cx="3276600" cy="34385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1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019425"/>
            <a:ext cx="461137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4160" y="3688080"/>
            <a:ext cx="290957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580890"/>
            <a:ext cx="503809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5445125"/>
            <a:ext cx="3189605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980440"/>
            <a:ext cx="32766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85190"/>
            <a:ext cx="11371580" cy="51708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628775"/>
            <a:ext cx="255651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636520"/>
            <a:ext cx="361505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91255"/>
            <a:ext cx="406717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345305"/>
            <a:ext cx="492188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443855"/>
            <a:ext cx="239649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b="17979"/>
          <a:stretch>
            <a:fillRect/>
          </a:stretch>
        </p:blipFill>
        <p:spPr>
          <a:xfrm>
            <a:off x="6744335" y="1412875"/>
            <a:ext cx="4180205" cy="383413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1484630"/>
            <a:ext cx="3448685" cy="361886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855595" y="1700530"/>
            <a:ext cx="255651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  <p:bldP spid="16" grpId="0" bldLvl="0" animBg="1"/>
      <p:bldP spid="20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255441"/>
            <a:ext cx="371335" cy="39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04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7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52695" y="3957510"/>
            <a:ext cx="428463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2190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4607" y="6191115"/>
            <a:ext cx="324087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085285"/>
            <a:ext cx="11340000" cy="910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1196340"/>
            <a:ext cx="4364990" cy="38728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057" y="3066463"/>
            <a:ext cx="561762" cy="39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397250"/>
            <a:ext cx="4719320" cy="337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8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3737855"/>
            <a:ext cx="437984" cy="39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733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2780665"/>
            <a:ext cx="547052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3429000"/>
            <a:ext cx="255333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760" y="4297680"/>
            <a:ext cx="290830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27760" y="5013325"/>
            <a:ext cx="268859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06093" y="6268595"/>
            <a:ext cx="2253279" cy="32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  <p:bldP spid="24" grpId="0" bldLvl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29215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740" y="3429000"/>
            <a:ext cx="3429000" cy="30575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78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16430"/>
            <a:ext cx="6692265" cy="15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3748416"/>
            <a:ext cx="2456523" cy="4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518025"/>
            <a:ext cx="721296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358"/>
          <a:stretch>
            <a:fillRect/>
          </a:stretch>
        </p:blipFill>
        <p:spPr>
          <a:xfrm>
            <a:off x="6960235" y="1052830"/>
            <a:ext cx="3629660" cy="349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3" grpId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1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88030" y="908685"/>
            <a:ext cx="433070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1844675"/>
            <a:ext cx="466471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2635250"/>
            <a:ext cx="3046730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990"/>
            <a:ext cx="11340000" cy="3832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1" b="10024"/>
          <a:stretch>
            <a:fillRect/>
          </a:stretch>
        </p:blipFill>
        <p:spPr>
          <a:xfrm>
            <a:off x="5735955" y="3573145"/>
            <a:ext cx="3667760" cy="30524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172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700530"/>
            <a:ext cx="4756785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708910"/>
            <a:ext cx="542798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3500755"/>
            <a:ext cx="405320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4364990"/>
            <a:ext cx="616585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9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8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99965" y="980440"/>
            <a:ext cx="572960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1844675"/>
            <a:ext cx="941451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2853055"/>
            <a:ext cx="316293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3766731"/>
            <a:ext cx="3246801" cy="4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530090"/>
            <a:ext cx="61976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4" y="5452483"/>
            <a:ext cx="2408916" cy="4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0270" y="2780665"/>
            <a:ext cx="590042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2" grpId="0" bldLvl="0" animBg="1"/>
      <p:bldP spid="27" grpId="0" animBg="1"/>
      <p:bldP spid="28" grpId="0" bldLvl="0" animBg="1"/>
      <p:bldP spid="35" grpId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700735"/>
            <a:ext cx="11340000" cy="5044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3560" y="692785"/>
            <a:ext cx="2708275" cy="268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1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3525" y="3644900"/>
            <a:ext cx="6551930" cy="17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7670" y="5393055"/>
            <a:ext cx="578675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899795"/>
            <a:ext cx="3968750" cy="393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4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81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772920"/>
            <a:ext cx="414655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882721"/>
            <a:ext cx="6169874" cy="4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644900"/>
            <a:ext cx="1037717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509135"/>
            <a:ext cx="526034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  <p:bldP spid="12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24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092178"/>
            <a:ext cx="4103727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924810"/>
            <a:ext cx="710311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137856"/>
            <a:ext cx="437984" cy="39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2637155"/>
            <a:ext cx="4967605" cy="34550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877130"/>
            <a:ext cx="11340000" cy="104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35205"/>
            <a:ext cx="11340000" cy="294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7132" y="1997606"/>
            <a:ext cx="437984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429000"/>
            <a:ext cx="4595495" cy="328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684100"/>
            <a:ext cx="11340000" cy="29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6157" y="1960319"/>
            <a:ext cx="342769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140710"/>
            <a:ext cx="417068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765380"/>
            <a:ext cx="11340000" cy="280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9424" y="2959201"/>
            <a:ext cx="599848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36"/>
          <a:stretch>
            <a:fillRect/>
          </a:stretch>
        </p:blipFill>
        <p:spPr>
          <a:xfrm>
            <a:off x="8040370" y="2708910"/>
            <a:ext cx="2858770" cy="405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80"/>
          <a:stretch>
            <a:fillRect/>
          </a:stretch>
        </p:blipFill>
        <p:spPr>
          <a:xfrm>
            <a:off x="360045" y="899795"/>
            <a:ext cx="11339830" cy="1808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b="23528"/>
          <a:stretch>
            <a:fillRect/>
          </a:stretch>
        </p:blipFill>
        <p:spPr>
          <a:xfrm>
            <a:off x="4368165" y="2132965"/>
            <a:ext cx="3875405" cy="40411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73"/>
          <a:stretch>
            <a:fillRect/>
          </a:stretch>
        </p:blipFill>
        <p:spPr>
          <a:xfrm>
            <a:off x="47625" y="908480"/>
            <a:ext cx="11339830" cy="2767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b="23528"/>
          <a:stretch>
            <a:fillRect/>
          </a:stretch>
        </p:blipFill>
        <p:spPr>
          <a:xfrm>
            <a:off x="4872355" y="2564765"/>
            <a:ext cx="3875405" cy="40411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2024-10-01T02:40:31Z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