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933700"/>
            <a:ext cx="117729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44520"/>
            <a:ext cx="3142065" cy="4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780665"/>
            <a:ext cx="6612890" cy="179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73905"/>
            <a:ext cx="464121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516880"/>
            <a:ext cx="808736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124585"/>
            <a:ext cx="4185920" cy="402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24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0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015078"/>
            <a:ext cx="2456523" cy="4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780665"/>
            <a:ext cx="648017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44900"/>
            <a:ext cx="651256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09135"/>
            <a:ext cx="394144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45125"/>
            <a:ext cx="500697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2345"/>
            <a:ext cx="11340000" cy="285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77538"/>
          <a:stretch>
            <a:fillRect/>
          </a:stretch>
        </p:blipFill>
        <p:spPr>
          <a:xfrm>
            <a:off x="840105" y="3467100"/>
            <a:ext cx="5951900" cy="1016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3284855"/>
            <a:ext cx="344805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90000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14" y="2071692"/>
            <a:ext cx="3123022" cy="4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853055"/>
            <a:ext cx="62496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573145"/>
            <a:ext cx="517461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509135"/>
            <a:ext cx="259842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836295"/>
            <a:ext cx="4123055" cy="40659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855595" y="4558030"/>
            <a:ext cx="341503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6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44675"/>
            <a:ext cx="50546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2564765"/>
            <a:ext cx="1105662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716546"/>
            <a:ext cx="4246549" cy="45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8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1147604"/>
            <a:ext cx="942619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2099928"/>
            <a:ext cx="790277" cy="38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1612" y="2109451"/>
            <a:ext cx="485591" cy="37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02216" y="4014100"/>
            <a:ext cx="790277" cy="38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980440"/>
            <a:ext cx="3380105" cy="407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1281091"/>
            <a:ext cx="83788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138911"/>
            <a:ext cx="1066397" cy="4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1340000" cy="2971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2492375"/>
            <a:ext cx="333375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41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0530"/>
            <a:ext cx="428625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493010"/>
            <a:ext cx="46024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7341" y="3253738"/>
            <a:ext cx="2155471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7025" y="3860800"/>
            <a:ext cx="28390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7025" y="4653280"/>
            <a:ext cx="27387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7025" y="5445125"/>
            <a:ext cx="48234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7025" y="6214110"/>
            <a:ext cx="469265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908685"/>
            <a:ext cx="3418205" cy="425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animBg="1"/>
      <p:bldP spid="16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6455"/>
            <a:ext cx="11340000" cy="3038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/>
          <a:stretch>
            <a:fillRect/>
          </a:stretch>
        </p:blipFill>
        <p:spPr>
          <a:xfrm>
            <a:off x="7511460" y="2204720"/>
            <a:ext cx="4163650" cy="43630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436282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709420"/>
            <a:ext cx="43859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645410"/>
            <a:ext cx="549529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96310"/>
            <a:ext cx="40208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281805"/>
            <a:ext cx="595439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13530"/>
            <a:ext cx="11340000" cy="1770827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1945" y="5203825"/>
            <a:ext cx="44348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6092825"/>
            <a:ext cx="52578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9" grpId="0" bldLvl="0" animBg="1"/>
      <p:bldP spid="25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8640"/>
            <a:ext cx="10779760" cy="3632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8120" y="4004945"/>
            <a:ext cx="2932430" cy="2816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