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2" r:id="rId5"/>
    <p:sldId id="341" r:id="rId6"/>
    <p:sldId id="338" r:id="rId7"/>
    <p:sldId id="337" r:id="rId8"/>
    <p:sldId id="336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840" y="2348865"/>
            <a:ext cx="655320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7160" y="3829050"/>
            <a:ext cx="93059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48845"/>
            <a:ext cx="11340000" cy="37483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284855"/>
            <a:ext cx="2676525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344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770" y="1772920"/>
            <a:ext cx="517080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2564765"/>
            <a:ext cx="424434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500755"/>
            <a:ext cx="518223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308475"/>
            <a:ext cx="283781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764540"/>
            <a:ext cx="3399155" cy="425831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3101340" y="4364990"/>
            <a:ext cx="368427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0" grpId="0" bldLvl="0" animBg="1"/>
      <p:bldP spid="24" grpId="0" bldLvl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5595" y="908685"/>
            <a:ext cx="549211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280" y="1772920"/>
            <a:ext cx="363283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2609215"/>
            <a:ext cx="8203565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573145"/>
            <a:ext cx="507746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4467344"/>
            <a:ext cx="4275113" cy="45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2" grpId="0" bldLvl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93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5290" y="3573145"/>
            <a:ext cx="3609975" cy="31432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17"/>
          <a:stretch>
            <a:fillRect/>
          </a:stretch>
        </p:blipFill>
        <p:spPr>
          <a:xfrm>
            <a:off x="360045" y="899795"/>
            <a:ext cx="11339830" cy="3680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3980918"/>
            <a:ext cx="723627" cy="4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6058" cy="5868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2364" y="2755531"/>
            <a:ext cx="4299889" cy="45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2364" y="3659749"/>
            <a:ext cx="2483962" cy="35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293235"/>
            <a:ext cx="492506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5156835"/>
            <a:ext cx="1020762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45" y="5949315"/>
            <a:ext cx="896175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836295"/>
            <a:ext cx="4106545" cy="359156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90" y="764540"/>
            <a:ext cx="4334510" cy="3773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2" grpId="0" bldLvl="0" animBg="1"/>
      <p:bldP spid="26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793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63324" y="3305045"/>
            <a:ext cx="304685" cy="38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3224" y="3209607"/>
            <a:ext cx="1171133" cy="54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614" y="3209607"/>
            <a:ext cx="1094962" cy="553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8488" y="3253507"/>
            <a:ext cx="314205" cy="39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909" y="3167752"/>
            <a:ext cx="676020" cy="54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76"/>
          <a:stretch>
            <a:fillRect/>
          </a:stretch>
        </p:blipFill>
        <p:spPr>
          <a:xfrm>
            <a:off x="8472170" y="1700530"/>
            <a:ext cx="3151505" cy="4864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48845"/>
            <a:ext cx="11340000" cy="296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1935" y="2821890"/>
            <a:ext cx="1323476" cy="42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2"/>
          <a:stretch>
            <a:fillRect/>
          </a:stretch>
        </p:blipFill>
        <p:spPr>
          <a:xfrm>
            <a:off x="4584065" y="3185795"/>
            <a:ext cx="4294505" cy="3672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234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1914" y="2169533"/>
            <a:ext cx="790278" cy="43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2493010"/>
            <a:ext cx="5064125" cy="4095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9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90" y="2916125"/>
            <a:ext cx="11340000" cy="2474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9504" y="3154994"/>
            <a:ext cx="2294659" cy="53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5121" y="4473555"/>
            <a:ext cx="323727" cy="39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3789045"/>
            <a:ext cx="4303395" cy="3045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144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2024-10-01T05:24:26Z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