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0" r:id="rId19"/>
    <p:sldId id="339" r:id="rId20"/>
    <p:sldId id="338" r:id="rId21"/>
    <p:sldId id="336" r:id="rId22"/>
    <p:sldId id="334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009775"/>
            <a:ext cx="880110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176321"/>
            <a:ext cx="2275617" cy="4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166" y="1195377"/>
            <a:ext cx="42846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3110568"/>
            <a:ext cx="314205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3586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2800350"/>
            <a:ext cx="2914650" cy="40576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9"/>
          <a:stretch>
            <a:fillRect/>
          </a:stretch>
        </p:blipFill>
        <p:spPr>
          <a:xfrm>
            <a:off x="8040370" y="899795"/>
            <a:ext cx="3659505" cy="55473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 b="47920"/>
          <a:stretch>
            <a:fillRect/>
          </a:stretch>
        </p:blipFill>
        <p:spPr>
          <a:xfrm>
            <a:off x="360045" y="899795"/>
            <a:ext cx="7608615" cy="2889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908685"/>
            <a:ext cx="3683000" cy="512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1055"/>
            <a:ext cx="11340000" cy="202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5386" y="4272773"/>
            <a:ext cx="323727" cy="39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413" y="4215382"/>
            <a:ext cx="552241" cy="47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7476" y="4272773"/>
            <a:ext cx="571284" cy="39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54" r="33542"/>
          <a:stretch>
            <a:fillRect/>
          </a:stretch>
        </p:blipFill>
        <p:spPr>
          <a:xfrm>
            <a:off x="407670" y="1124585"/>
            <a:ext cx="7536180" cy="186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2150897"/>
            <a:ext cx="561763" cy="39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500465"/>
            <a:ext cx="342770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184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548640"/>
            <a:ext cx="4639945" cy="40474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611710"/>
            <a:ext cx="11340000" cy="468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826" y="2764602"/>
            <a:ext cx="371334" cy="4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80"/>
          <a:stretch>
            <a:fillRect/>
          </a:stretch>
        </p:blipFill>
        <p:spPr>
          <a:xfrm>
            <a:off x="8256270" y="2996565"/>
            <a:ext cx="2811145" cy="371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3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81125" y="2844165"/>
            <a:ext cx="1803400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645105"/>
            <a:ext cx="11340000" cy="18490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96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0360" y="4388841"/>
            <a:ext cx="337236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3660140" y="2650490"/>
            <a:ext cx="4456430" cy="40055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51840"/>
            <a:ext cx="11340000" cy="1703793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06960"/>
            <a:ext cx="11340000" cy="122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96225" y="2587625"/>
            <a:ext cx="173291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12670"/>
            <a:ext cx="11340000" cy="34522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3284855"/>
            <a:ext cx="89687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149090"/>
            <a:ext cx="1025207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085080"/>
            <a:ext cx="758380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5998210"/>
            <a:ext cx="95846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7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780665"/>
            <a:ext cx="2600325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55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2708910"/>
            <a:ext cx="350901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3644900"/>
            <a:ext cx="711771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4509135"/>
            <a:ext cx="46012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4" y="5536956"/>
            <a:ext cx="2494609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828675"/>
            <a:ext cx="3163570" cy="458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2" grpId="0" bldLvl="0" animBg="1"/>
      <p:bldP spid="37" grpId="0" bldLvl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03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100788"/>
            <a:ext cx="4341763" cy="4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15675"/>
            <a:ext cx="3018287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89045"/>
            <a:ext cx="91376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910455"/>
            <a:ext cx="995489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6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917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07670" y="1916430"/>
            <a:ext cx="8468360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271520"/>
            <a:ext cx="10816590" cy="323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0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16430"/>
            <a:ext cx="404876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53055"/>
            <a:ext cx="441515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035710"/>
            <a:ext cx="6160352" cy="4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0"/>
          <a:stretch>
            <a:fillRect/>
          </a:stretch>
        </p:blipFill>
        <p:spPr>
          <a:xfrm>
            <a:off x="7464470" y="899795"/>
            <a:ext cx="4235405" cy="51225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828675"/>
            <a:ext cx="3163570" cy="4589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4056587"/>
            <a:ext cx="428463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5038849"/>
            <a:ext cx="514156" cy="36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397" y="5925745"/>
            <a:ext cx="523678" cy="4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10287000" cy="6080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5555" y="3451860"/>
            <a:ext cx="20834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795" y="5085080"/>
            <a:ext cx="238760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210657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373575"/>
            <a:ext cx="11340000" cy="1044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1052830"/>
            <a:ext cx="4444365" cy="43218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45" y="552020"/>
            <a:ext cx="11340000" cy="932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6"/>
          <a:stretch>
            <a:fillRect/>
          </a:stretch>
        </p:blipFill>
        <p:spPr>
          <a:xfrm>
            <a:off x="3575685" y="1988820"/>
            <a:ext cx="5692140" cy="36677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88"/>
          <a:stretch>
            <a:fillRect/>
          </a:stretch>
        </p:blipFill>
        <p:spPr>
          <a:xfrm>
            <a:off x="767715" y="1484630"/>
            <a:ext cx="11339830" cy="2015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7166" y="2810906"/>
            <a:ext cx="371335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54"/>
          <a:stretch>
            <a:fillRect/>
          </a:stretch>
        </p:blipFill>
        <p:spPr>
          <a:xfrm>
            <a:off x="695325" y="5876720"/>
            <a:ext cx="11339830" cy="85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267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4854" y="2942130"/>
            <a:ext cx="316721" cy="35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5842888"/>
            <a:ext cx="580806" cy="5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2024-10-01T03:48:07Z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