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3"/>
    <p:sldId id="380" r:id="rId4"/>
    <p:sldId id="377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  <p:sldId id="359" r:id="rId15"/>
    <p:sldId id="358" r:id="rId16"/>
    <p:sldId id="357" r:id="rId17"/>
    <p:sldId id="356" r:id="rId18"/>
    <p:sldId id="354" r:id="rId19"/>
    <p:sldId id="353" r:id="rId20"/>
    <p:sldId id="352" r:id="rId21"/>
    <p:sldId id="351" r:id="rId22"/>
    <p:sldId id="350" r:id="rId23"/>
    <p:sldId id="347" r:id="rId24"/>
    <p:sldId id="346" r:id="rId25"/>
    <p:sldId id="345" r:id="rId26"/>
    <p:sldId id="344" r:id="rId27"/>
    <p:sldId id="343" r:id="rId28"/>
    <p:sldId id="342" r:id="rId29"/>
    <p:sldId id="341" r:id="rId30"/>
    <p:sldId id="340" r:id="rId31"/>
    <p:sldId id="339" r:id="rId32"/>
    <p:sldId id="338" r:id="rId33"/>
    <p:sldId id="336" r:id="rId34"/>
    <p:sldId id="335" r:id="rId35"/>
    <p:sldId id="334" r:id="rId36"/>
    <p:sldId id="333" r:id="rId37"/>
    <p:sldId id="330" r:id="rId38"/>
    <p:sldId id="329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927350" y="2708910"/>
            <a:ext cx="6456090" cy="1102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7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69450"/>
            <a:ext cx="295163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8" r="36667"/>
          <a:stretch>
            <a:fillRect/>
          </a:stretch>
        </p:blipFill>
        <p:spPr>
          <a:xfrm>
            <a:off x="4367530" y="3573145"/>
            <a:ext cx="3240360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624410"/>
            <a:ext cx="11340000" cy="378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3604" y="3340041"/>
            <a:ext cx="314206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r="8142"/>
          <a:stretch>
            <a:fillRect/>
          </a:stretch>
        </p:blipFill>
        <p:spPr>
          <a:xfrm>
            <a:off x="8759825" y="3644900"/>
            <a:ext cx="2808560" cy="312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3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992" y="2300353"/>
            <a:ext cx="618891" cy="33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637155"/>
            <a:ext cx="4277360" cy="4152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89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1702178"/>
            <a:ext cx="752191" cy="33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277110"/>
            <a:ext cx="3651250" cy="402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0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96171" y="1653197"/>
            <a:ext cx="609370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1772920"/>
            <a:ext cx="478599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3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2301911"/>
            <a:ext cx="533198" cy="4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2637155"/>
            <a:ext cx="3470910" cy="388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9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3366101"/>
            <a:ext cx="247556" cy="3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861005"/>
            <a:ext cx="11340000" cy="6149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0874" y="4033951"/>
            <a:ext cx="266599" cy="29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" y="2889885"/>
            <a:ext cx="279717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5730" y="2853055"/>
            <a:ext cx="507492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310" y="3855085"/>
            <a:ext cx="261429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3310" y="4246880"/>
            <a:ext cx="352298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3310" y="4750435"/>
            <a:ext cx="18472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3627" y="5537020"/>
            <a:ext cx="1809068" cy="27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6795" y="3315970"/>
            <a:ext cx="340487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31665" y="3350895"/>
            <a:ext cx="332359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719830" y="3789045"/>
            <a:ext cx="224980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5" grpId="0" bldLvl="0" animBg="1"/>
      <p:bldP spid="18" grpId="0" bldLvl="0" animBg="1"/>
      <p:bldP spid="19" grpId="0" animBg="1"/>
      <p:bldP spid="2" grpId="0" bldLvl="0" animBg="1"/>
      <p:bldP spid="20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277110"/>
            <a:ext cx="61442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2882438"/>
            <a:ext cx="4084685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3364230"/>
            <a:ext cx="50361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498" y="3921312"/>
            <a:ext cx="4113249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498" y="4435984"/>
            <a:ext cx="5988967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6498" y="4960186"/>
            <a:ext cx="3151586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5474970"/>
            <a:ext cx="669163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8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3538855"/>
            <a:ext cx="44748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226365"/>
            <a:ext cx="4789269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795" y="4807585"/>
            <a:ext cx="434149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8261" y="5007917"/>
            <a:ext cx="3922821" cy="36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530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980"/>
            <a:ext cx="11340000" cy="1208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2187" y="1820827"/>
            <a:ext cx="342770" cy="29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2514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1720" y="1052830"/>
            <a:ext cx="29851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767471"/>
            <a:ext cx="1590075" cy="2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204720"/>
            <a:ext cx="542925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805170"/>
            <a:ext cx="10963275" cy="10083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572135"/>
            <a:ext cx="10963275" cy="2496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887095" y="2934335"/>
            <a:ext cx="10441940" cy="3136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964" y="3039500"/>
            <a:ext cx="3046851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7095" y="3429000"/>
            <a:ext cx="35775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995" y="4004945"/>
            <a:ext cx="626681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8995" y="4468495"/>
            <a:ext cx="46113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8995" y="5013325"/>
            <a:ext cx="35775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7095" y="5507990"/>
            <a:ext cx="183896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26055" y="5487035"/>
            <a:ext cx="59721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8995" y="6002655"/>
            <a:ext cx="670877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23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95775" y="981075"/>
            <a:ext cx="506539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1910500"/>
            <a:ext cx="3941863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277110"/>
            <a:ext cx="94907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940067"/>
            <a:ext cx="3389622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483449"/>
            <a:ext cx="2799294" cy="2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2" grpId="0" bldLvl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5380"/>
            <a:ext cx="11340000" cy="381251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7590" y="3429000"/>
            <a:ext cx="5313680" cy="32213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5" y="997790"/>
            <a:ext cx="11340000" cy="36640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6" r="50689" b="15159"/>
          <a:stretch>
            <a:fillRect/>
          </a:stretch>
        </p:blipFill>
        <p:spPr>
          <a:xfrm>
            <a:off x="9336405" y="936625"/>
            <a:ext cx="2520270" cy="28892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78460" y="1701165"/>
            <a:ext cx="32886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67125" y="1628775"/>
            <a:ext cx="32886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035" y="2194560"/>
            <a:ext cx="32886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75685" y="2138680"/>
            <a:ext cx="32886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035" y="2708910"/>
            <a:ext cx="599630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56045" y="2690495"/>
            <a:ext cx="32886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3223260"/>
            <a:ext cx="207581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79650" y="3213100"/>
            <a:ext cx="265747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15865" y="3158490"/>
            <a:ext cx="328866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3737610"/>
            <a:ext cx="210693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98065" y="3716655"/>
            <a:ext cx="505904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40360" y="4251960"/>
            <a:ext cx="852614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484630"/>
            <a:ext cx="19678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260" y="1484630"/>
            <a:ext cx="390271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158230" y="1484630"/>
            <a:ext cx="297751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1988820"/>
            <a:ext cx="751903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8135" y="2511425"/>
            <a:ext cx="5904865" cy="125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23000" y="2713355"/>
            <a:ext cx="464439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860800"/>
            <a:ext cx="508254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1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520" y="3357245"/>
            <a:ext cx="6203950" cy="34251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42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2421255"/>
            <a:ext cx="70389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7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98367"/>
            <a:ext cx="304685" cy="30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2061210"/>
            <a:ext cx="4534535" cy="435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316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485265"/>
            <a:ext cx="385508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5" t="22859" r="63467" b="11990"/>
          <a:stretch>
            <a:fillRect/>
          </a:stretch>
        </p:blipFill>
        <p:spPr>
          <a:xfrm>
            <a:off x="8795385" y="621030"/>
            <a:ext cx="2808605" cy="3077845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91" t="22859" r="30451" b="13468"/>
          <a:stretch>
            <a:fillRect/>
          </a:stretch>
        </p:blipFill>
        <p:spPr>
          <a:xfrm>
            <a:off x="8759825" y="3573145"/>
            <a:ext cx="2592070" cy="300799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35280" y="2011680"/>
            <a:ext cx="33286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19830" y="1988820"/>
            <a:ext cx="33286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413000"/>
            <a:ext cx="28886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5640" y="2421255"/>
            <a:ext cx="18040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15865" y="2440305"/>
            <a:ext cx="33966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2987040"/>
            <a:ext cx="19208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07260" y="2955290"/>
            <a:ext cx="38176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548380"/>
            <a:ext cx="30543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89630" y="3507740"/>
            <a:ext cx="19056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375910" y="3501390"/>
            <a:ext cx="18040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18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71930"/>
            <a:ext cx="604456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1988820"/>
            <a:ext cx="297561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9135" y="1988820"/>
            <a:ext cx="354774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91" t="22859" r="30451" b="13468"/>
          <a:stretch>
            <a:fillRect/>
          </a:stretch>
        </p:blipFill>
        <p:spPr>
          <a:xfrm>
            <a:off x="8688070" y="1052830"/>
            <a:ext cx="2592070" cy="300799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9380" y="2924810"/>
            <a:ext cx="373507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863340" y="2924810"/>
            <a:ext cx="242443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96660" y="2924810"/>
            <a:ext cx="242443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860800"/>
            <a:ext cx="160591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91360" y="3883025"/>
            <a:ext cx="15563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556635" y="3860800"/>
            <a:ext cx="460756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4364990"/>
            <a:ext cx="45186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3201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860800"/>
            <a:ext cx="4143375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0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484630"/>
            <a:ext cx="345884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9830" y="1484630"/>
            <a:ext cx="24460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53771"/>
            <a:ext cx="3284886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68677"/>
            <a:ext cx="3265843" cy="3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93118"/>
            <a:ext cx="4541712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08025"/>
            <a:ext cx="2523173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908685"/>
            <a:ext cx="414337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87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377950"/>
            <a:ext cx="473138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448511"/>
            <a:ext cx="4989219" cy="30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853055"/>
            <a:ext cx="33661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0270" y="838200"/>
            <a:ext cx="409892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40145" y="899795"/>
            <a:ext cx="202374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47440" y="2823845"/>
            <a:ext cx="33661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34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135" y="1772920"/>
            <a:ext cx="34175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348865"/>
            <a:ext cx="639381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284855"/>
            <a:ext cx="6014085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2137382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1945" y="4726940"/>
            <a:ext cx="647128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5733415"/>
            <a:ext cx="1116330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9" grpId="0" bldLvl="0" animBg="1"/>
      <p:bldP spid="26" grpId="0" bldLvl="0" animBg="1"/>
      <p:bldP spid="2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1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981075"/>
            <a:ext cx="34734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1499980"/>
            <a:ext cx="2532695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1966631"/>
            <a:ext cx="2513652" cy="3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442806"/>
            <a:ext cx="3475314" cy="3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2912110"/>
            <a:ext cx="339344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3795143"/>
            <a:ext cx="3170629" cy="31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764540"/>
            <a:ext cx="3171825" cy="3136900"/>
          </a:xfrm>
          <a:prstGeom prst="rect">
            <a:avLst/>
          </a:prstGeom>
        </p:spPr>
      </p:pic>
      <p:pic>
        <p:nvPicPr>
          <p:cNvPr id="3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80105"/>
            <a:ext cx="11340000" cy="1865968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4279900"/>
            <a:ext cx="19367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07260" y="4279900"/>
            <a:ext cx="428180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725035"/>
            <a:ext cx="257111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834640" y="4781550"/>
            <a:ext cx="550735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70510" y="5229225"/>
            <a:ext cx="715835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676900"/>
            <a:ext cx="335153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715385" y="5760085"/>
            <a:ext cx="513334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2" grpId="0" animBg="1"/>
      <p:bldP spid="13" grpId="0" animBg="1"/>
      <p:bldP spid="28" grpId="0" bldLvl="0" animBg="1"/>
      <p:bldP spid="30" grpId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3621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454785"/>
            <a:ext cx="30905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4070" y="1412240"/>
            <a:ext cx="283210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86170" y="1628775"/>
            <a:ext cx="193675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276475"/>
            <a:ext cx="4680585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015865" y="2420620"/>
            <a:ext cx="36042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7035" y="3157220"/>
            <a:ext cx="100615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3695700"/>
            <a:ext cx="439229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55820" y="3716655"/>
            <a:ext cx="293878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931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917065"/>
            <a:ext cx="267525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/>
          <a:stretch>
            <a:fillRect/>
          </a:stretch>
        </p:blipFill>
        <p:spPr>
          <a:xfrm>
            <a:off x="7896270" y="1836420"/>
            <a:ext cx="3947750" cy="32950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1701165"/>
            <a:ext cx="3171825" cy="31369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927350" y="1917065"/>
            <a:ext cx="267525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2421255"/>
            <a:ext cx="445516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2837815"/>
            <a:ext cx="552513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3357245"/>
            <a:ext cx="79019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860800"/>
            <a:ext cx="634682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712970"/>
            <a:ext cx="76200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4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26701"/>
            <a:ext cx="304685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916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1772920"/>
            <a:ext cx="680656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615565"/>
            <a:ext cx="53962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196439"/>
            <a:ext cx="5360554" cy="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730052"/>
            <a:ext cx="2913551" cy="36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292251"/>
            <a:ext cx="5836624" cy="36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750636"/>
            <a:ext cx="285642" cy="3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2821305"/>
            <a:ext cx="3822065" cy="393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5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855681"/>
            <a:ext cx="295163" cy="31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50636"/>
            <a:ext cx="295163" cy="3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6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49683"/>
            <a:ext cx="295163" cy="31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2061210"/>
            <a:ext cx="4720590" cy="455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796164"/>
            <a:ext cx="304685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99"/>
          <a:stretch>
            <a:fillRect/>
          </a:stretch>
        </p:blipFill>
        <p:spPr>
          <a:xfrm>
            <a:off x="4511675" y="2924810"/>
            <a:ext cx="3258820" cy="353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2024-09-30T14:27:07Z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