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6" r:id="rId14"/>
    <p:sldId id="345" r:id="rId15"/>
    <p:sldId id="344" r:id="rId16"/>
    <p:sldId id="342" r:id="rId17"/>
    <p:sldId id="341" r:id="rId18"/>
    <p:sldId id="338" r:id="rId19"/>
    <p:sldId id="388" r:id="rId20"/>
    <p:sldId id="331" r:id="rId21"/>
    <p:sldId id="330" r:id="rId22"/>
    <p:sldId id="329" r:id="rId23"/>
    <p:sldId id="390" r:id="rId24"/>
    <p:sldId id="391" r:id="rId25"/>
    <p:sldId id="392" r:id="rId26"/>
    <p:sldId id="393" r:id="rId27"/>
    <p:sldId id="327" r:id="rId28"/>
    <p:sldId id="389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2857500"/>
            <a:ext cx="666750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407670" y="899795"/>
            <a:ext cx="6240190" cy="551370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63525" y="3356610"/>
            <a:ext cx="6762750" cy="157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21945" y="5156835"/>
            <a:ext cx="549592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5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7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4675"/>
            <a:ext cx="10808335" cy="177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3789045"/>
            <a:ext cx="10578465" cy="282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8845"/>
            <a:ext cx="11340000" cy="3988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3573145"/>
            <a:ext cx="2419350" cy="31095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5855"/>
            <a:ext cx="11340000" cy="5312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844675"/>
            <a:ext cx="459359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2636520"/>
            <a:ext cx="542988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551555"/>
            <a:ext cx="445897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509135"/>
            <a:ext cx="665861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980440"/>
            <a:ext cx="3891280" cy="5001260"/>
          </a:xfrm>
          <a:prstGeom prst="rect">
            <a:avLst/>
          </a:prstGeom>
        </p:spPr>
      </p:pic>
      <p:pic>
        <p:nvPicPr>
          <p:cNvPr id="3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27"/>
          <a:stretch>
            <a:fillRect/>
          </a:stretch>
        </p:blipFill>
        <p:spPr>
          <a:xfrm>
            <a:off x="360045" y="5805170"/>
            <a:ext cx="11339830" cy="93642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21914" y="6167797"/>
            <a:ext cx="2351788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4" grpId="0" bldLvl="0" animBg="1"/>
      <p:bldP spid="28" grpId="0" bldLvl="0" animBg="1"/>
      <p:bldP spid="3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6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71738" y="4504557"/>
            <a:ext cx="437984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58483"/>
            <a:ext cx="342769" cy="3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2564765"/>
            <a:ext cx="2847340" cy="329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98"/>
          <a:stretch>
            <a:fillRect/>
          </a:stretch>
        </p:blipFill>
        <p:spPr>
          <a:xfrm>
            <a:off x="360045" y="899795"/>
            <a:ext cx="11339830" cy="2889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187805"/>
            <a:ext cx="437984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8"/>
          <a:stretch>
            <a:fillRect/>
          </a:stretch>
        </p:blipFill>
        <p:spPr>
          <a:xfrm>
            <a:off x="119380" y="4796585"/>
            <a:ext cx="11339830" cy="2072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96"/>
          <a:stretch>
            <a:fillRect/>
          </a:stretch>
        </p:blipFill>
        <p:spPr>
          <a:xfrm>
            <a:off x="3719830" y="836930"/>
            <a:ext cx="3514725" cy="423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4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2996565"/>
            <a:ext cx="2609850" cy="3476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6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3834181"/>
            <a:ext cx="361813" cy="4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53590"/>
            <a:ext cx="6967855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789045"/>
            <a:ext cx="7025640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5156835"/>
            <a:ext cx="6036310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196340"/>
            <a:ext cx="3073400" cy="409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7" grpId="0" bldLvl="0" animBg="1"/>
      <p:bldP spid="4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82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310" y="1916430"/>
            <a:ext cx="308483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80665"/>
            <a:ext cx="398970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13175"/>
            <a:ext cx="9177020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156835"/>
            <a:ext cx="6597015" cy="9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7"/>
          <a:stretch>
            <a:fillRect/>
          </a:stretch>
        </p:blipFill>
        <p:spPr>
          <a:xfrm>
            <a:off x="360045" y="612140"/>
            <a:ext cx="11339830" cy="1880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b="68288"/>
          <a:stretch>
            <a:fillRect/>
          </a:stretch>
        </p:blipFill>
        <p:spPr>
          <a:xfrm>
            <a:off x="479425" y="2204720"/>
            <a:ext cx="11076305" cy="1449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18519" r="52592"/>
          <a:stretch>
            <a:fillRect/>
          </a:stretch>
        </p:blipFill>
        <p:spPr>
          <a:xfrm>
            <a:off x="4008120" y="3573145"/>
            <a:ext cx="3543935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33282"/>
          <a:stretch>
            <a:fillRect/>
          </a:stretch>
        </p:blipFill>
        <p:spPr>
          <a:xfrm>
            <a:off x="407670" y="764540"/>
            <a:ext cx="11076305" cy="3048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76795" y="3088419"/>
            <a:ext cx="314206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6215" y="3002562"/>
            <a:ext cx="685541" cy="53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3664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788" y="3982422"/>
            <a:ext cx="437984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"/>
          <a:stretch>
            <a:fillRect/>
          </a:stretch>
        </p:blipFill>
        <p:spPr>
          <a:xfrm>
            <a:off x="623615" y="3573145"/>
            <a:ext cx="11051495" cy="29495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/>
          <a:stretch>
            <a:fillRect/>
          </a:stretch>
        </p:blipFill>
        <p:spPr>
          <a:xfrm>
            <a:off x="3719830" y="668020"/>
            <a:ext cx="3796030" cy="341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31319"/>
          <a:stretch>
            <a:fillRect/>
          </a:stretch>
        </p:blipFill>
        <p:spPr>
          <a:xfrm>
            <a:off x="360045" y="899795"/>
            <a:ext cx="10776585" cy="382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81" r="4967"/>
          <a:stretch>
            <a:fillRect/>
          </a:stretch>
        </p:blipFill>
        <p:spPr>
          <a:xfrm>
            <a:off x="191770" y="1052830"/>
            <a:ext cx="10776585" cy="1744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33085" y="2158282"/>
            <a:ext cx="342770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648075" y="2564765"/>
            <a:ext cx="5160055" cy="435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548640"/>
            <a:ext cx="10321925" cy="4384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4076700"/>
            <a:ext cx="11537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r="6238"/>
          <a:stretch>
            <a:fillRect/>
          </a:stretch>
        </p:blipFill>
        <p:spPr>
          <a:xfrm>
            <a:off x="4799965" y="3716655"/>
            <a:ext cx="3306445" cy="317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59385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255336"/>
            <a:ext cx="371335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76648"/>
            <a:ext cx="380856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58698"/>
            <a:ext cx="380855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2281339"/>
            <a:ext cx="685541" cy="55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141220"/>
            <a:ext cx="561763" cy="39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20600"/>
            <a:ext cx="11340000" cy="456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573" y="3736268"/>
            <a:ext cx="7036321" cy="4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715" y="4436745"/>
            <a:ext cx="514413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r="5600" b="21479"/>
          <a:stretch>
            <a:fillRect/>
          </a:stretch>
        </p:blipFill>
        <p:spPr>
          <a:xfrm>
            <a:off x="7608570" y="2493010"/>
            <a:ext cx="3885565" cy="3959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135" y="2351405"/>
            <a:ext cx="3937000" cy="4100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