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39" r:id="rId19"/>
    <p:sldId id="338" r:id="rId20"/>
    <p:sldId id="336" r:id="rId21"/>
    <p:sldId id="335" r:id="rId22"/>
    <p:sldId id="334" r:id="rId23"/>
    <p:sldId id="333" r:id="rId24"/>
    <p:sldId id="330" r:id="rId25"/>
    <p:sldId id="329" r:id="rId26"/>
    <p:sldId id="328" r:id="rId27"/>
    <p:sldId id="327" r:id="rId28"/>
    <p:sldId id="326" r:id="rId29"/>
    <p:sldId id="331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3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23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09800"/>
            <a:ext cx="115443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847501"/>
            <a:ext cx="1161612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2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82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564765"/>
            <a:ext cx="661924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1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40025"/>
            <a:ext cx="89801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356610"/>
            <a:ext cx="101968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220845"/>
            <a:ext cx="64700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09823" y="3787411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45155" y="1944370"/>
            <a:ext cx="123317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2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933395"/>
            <a:ext cx="11340000" cy="2686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4281" y="4304996"/>
            <a:ext cx="437984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894508"/>
            <a:ext cx="437984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005411"/>
            <a:ext cx="2475565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3260"/>
            <a:ext cx="11340000" cy="1765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14328" y="3950572"/>
            <a:ext cx="314205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161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/>
          <a:stretch>
            <a:fillRect/>
          </a:stretch>
        </p:blipFill>
        <p:spPr>
          <a:xfrm>
            <a:off x="3648075" y="3500755"/>
            <a:ext cx="3724275" cy="3154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75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772920"/>
            <a:ext cx="4265930" cy="13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996565"/>
            <a:ext cx="455676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860800"/>
            <a:ext cx="611441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1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74086"/>
            <a:ext cx="1247304" cy="38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692" y="2657174"/>
            <a:ext cx="2904030" cy="43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6520" y="4742180"/>
            <a:ext cx="94932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7052" y="5653712"/>
            <a:ext cx="314206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2785"/>
            <a:ext cx="10174605" cy="3423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340485"/>
            <a:ext cx="2613025" cy="4601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66" b="71856"/>
          <a:stretch>
            <a:fillRect/>
          </a:stretch>
        </p:blipFill>
        <p:spPr>
          <a:xfrm>
            <a:off x="983615" y="4364990"/>
            <a:ext cx="6569075" cy="21602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325" y="4364990"/>
            <a:ext cx="720280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5877560"/>
            <a:ext cx="30143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7" r="39166"/>
          <a:stretch>
            <a:fillRect/>
          </a:stretch>
        </p:blipFill>
        <p:spPr>
          <a:xfrm>
            <a:off x="839470" y="956310"/>
            <a:ext cx="6569075" cy="55867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41045" y="2420620"/>
            <a:ext cx="31883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1345" y="3196590"/>
            <a:ext cx="7028180" cy="339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2" r="8408" b="24077"/>
          <a:stretch>
            <a:fillRect/>
          </a:stretch>
        </p:blipFill>
        <p:spPr>
          <a:xfrm>
            <a:off x="9768840" y="2204720"/>
            <a:ext cx="2198370" cy="38868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52830"/>
            <a:ext cx="10563860" cy="39909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35280" y="3068955"/>
            <a:ext cx="87839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860800"/>
            <a:ext cx="9505315" cy="17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493010"/>
            <a:ext cx="949642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716655"/>
            <a:ext cx="662305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557020"/>
            <a:ext cx="8714740" cy="518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7975" y="3429000"/>
            <a:ext cx="6115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836930"/>
            <a:ext cx="7685405" cy="63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9" r="1941" b="18865"/>
          <a:stretch>
            <a:fillRect/>
          </a:stretch>
        </p:blipFill>
        <p:spPr>
          <a:xfrm>
            <a:off x="335280" y="1052830"/>
            <a:ext cx="10748010" cy="5545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180" y="2597150"/>
            <a:ext cx="6572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138143"/>
            <a:ext cx="437984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026618"/>
            <a:ext cx="371335" cy="40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85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8685" y="2300630"/>
            <a:ext cx="493686" cy="3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9653" y="3417472"/>
            <a:ext cx="301697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338009"/>
            <a:ext cx="542720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1328487"/>
            <a:ext cx="314206" cy="38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88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8442" y="3086832"/>
            <a:ext cx="327925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15703"/>
            <a:ext cx="371334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085285"/>
            <a:ext cx="11340000" cy="994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1166823"/>
            <a:ext cx="523677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8120" y="1864995"/>
            <a:ext cx="218503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6435" y="1848485"/>
            <a:ext cx="120650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1535" y="2667635"/>
            <a:ext cx="17259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6530" y="3517265"/>
            <a:ext cx="12668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15617" y="4616470"/>
            <a:ext cx="466549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5994" y="4606941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40050" y="5474117"/>
            <a:ext cx="46654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8480" y="5373370"/>
            <a:ext cx="124460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bldLvl="0" animBg="1"/>
      <p:bldP spid="12" grpId="0" bldLvl="0" animBg="1"/>
      <p:bldP spid="14" grpId="0" animBg="1"/>
      <p:bldP spid="15" grpId="0" animBg="1"/>
      <p:bldP spid="16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