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3"/>
    <p:sldId id="381" r:id="rId4"/>
    <p:sldId id="378" r:id="rId5"/>
    <p:sldId id="377" r:id="rId6"/>
    <p:sldId id="376" r:id="rId7"/>
    <p:sldId id="373" r:id="rId8"/>
    <p:sldId id="372" r:id="rId9"/>
    <p:sldId id="371" r:id="rId10"/>
    <p:sldId id="370" r:id="rId11"/>
    <p:sldId id="366" r:id="rId12"/>
    <p:sldId id="365" r:id="rId13"/>
    <p:sldId id="364" r:id="rId14"/>
    <p:sldId id="362" r:id="rId15"/>
    <p:sldId id="358" r:id="rId16"/>
    <p:sldId id="356" r:id="rId17"/>
    <p:sldId id="355" r:id="rId18"/>
    <p:sldId id="354" r:id="rId19"/>
    <p:sldId id="352" r:id="rId20"/>
    <p:sldId id="351" r:id="rId21"/>
    <p:sldId id="350" r:id="rId22"/>
    <p:sldId id="348" r:id="rId23"/>
    <p:sldId id="346" r:id="rId24"/>
    <p:sldId id="345" r:id="rId25"/>
    <p:sldId id="344" r:id="rId26"/>
    <p:sldId id="343" r:id="rId27"/>
    <p:sldId id="341" r:id="rId28"/>
    <p:sldId id="340" r:id="rId29"/>
    <p:sldId id="339" r:id="rId30"/>
    <p:sldId id="338" r:id="rId31"/>
    <p:sldId id="337" r:id="rId32"/>
    <p:sldId id="336" r:id="rId33"/>
    <p:sldId id="334" r:id="rId34"/>
    <p:sldId id="333" r:id="rId35"/>
    <p:sldId id="332" r:id="rId36"/>
    <p:sldId id="331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615565" y="2853055"/>
            <a:ext cx="696028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50" y="611710"/>
            <a:ext cx="11340000" cy="3006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2966" y="2110314"/>
            <a:ext cx="304685" cy="30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357245"/>
            <a:ext cx="3933825" cy="346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611710"/>
            <a:ext cx="11340000" cy="2574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3282" y="2127620"/>
            <a:ext cx="276121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924810"/>
            <a:ext cx="3920490" cy="381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9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2302059"/>
            <a:ext cx="1770982" cy="37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13061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30528" y="4301828"/>
            <a:ext cx="828362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5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282051"/>
            <a:ext cx="609370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1917065"/>
            <a:ext cx="4968875" cy="433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421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2924810"/>
            <a:ext cx="4298315" cy="37814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412445"/>
            <a:ext cx="11340000" cy="20143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11079" y="2987685"/>
            <a:ext cx="276120" cy="29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5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4380" y="2961005"/>
            <a:ext cx="81915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3190052"/>
            <a:ext cx="447506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2564765"/>
            <a:ext cx="3829050" cy="403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73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2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36470"/>
            <a:ext cx="207581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7125" y="2217420"/>
            <a:ext cx="832231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89986"/>
            <a:ext cx="2047103" cy="34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53163"/>
            <a:ext cx="9235768" cy="35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20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6" b="15667"/>
          <a:stretch>
            <a:fillRect/>
          </a:stretch>
        </p:blipFill>
        <p:spPr>
          <a:xfrm>
            <a:off x="4439285" y="3429000"/>
            <a:ext cx="3371850" cy="32404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2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62077"/>
            <a:ext cx="6322216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362710"/>
            <a:ext cx="39801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130425"/>
            <a:ext cx="190754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78196"/>
            <a:ext cx="2028060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31168"/>
            <a:ext cx="7645692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03345"/>
            <a:ext cx="6535420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29485" y="2125345"/>
            <a:ext cx="221361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  <p:bldP spid="9" grpId="0" animBg="1"/>
      <p:bldP spid="10" grpId="0" animBg="1"/>
      <p:bldP spid="1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488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548970"/>
            <a:ext cx="11340000" cy="1933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8517" y="1749020"/>
            <a:ext cx="276121" cy="30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1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7620" y="908685"/>
            <a:ext cx="24650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624965"/>
            <a:ext cx="602551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2200910"/>
            <a:ext cx="588962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49600"/>
            <a:ext cx="357251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3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8312" y="3038074"/>
            <a:ext cx="409420" cy="27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1475" y="3559810"/>
            <a:ext cx="16446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3778" y="3658498"/>
            <a:ext cx="866448" cy="29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695" y="3610773"/>
            <a:ext cx="933098" cy="37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4174060"/>
            <a:ext cx="11340000" cy="7124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593184" y="4347361"/>
            <a:ext cx="695062" cy="36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2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975995"/>
            <a:ext cx="601726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285" y="1969135"/>
            <a:ext cx="6231255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68583"/>
            <a:ext cx="4646448" cy="34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730963"/>
            <a:ext cx="4798790" cy="31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8285" y="4149090"/>
            <a:ext cx="616648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764540"/>
            <a:ext cx="4373880" cy="519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4" grpId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041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8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1504315"/>
            <a:ext cx="864044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653980"/>
            <a:ext cx="8283627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216398"/>
            <a:ext cx="8388361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750218"/>
            <a:ext cx="7588564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03395"/>
            <a:ext cx="1103185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07525" y="1504315"/>
            <a:ext cx="15589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2028825"/>
            <a:ext cx="857885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animBg="1"/>
      <p:bldP spid="14" grpId="0" animBg="1"/>
      <p:bldP spid="15" grpId="0" bldLvl="0" animBg="1"/>
      <p:bldP spid="2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5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573350"/>
            <a:ext cx="11340000" cy="241727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3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1673777"/>
            <a:ext cx="685541" cy="29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047" y="2275605"/>
            <a:ext cx="476070" cy="29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4408" y="2218288"/>
            <a:ext cx="837884" cy="38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2224072"/>
            <a:ext cx="695062" cy="30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786088"/>
            <a:ext cx="4446498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348104"/>
            <a:ext cx="1637682" cy="32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2780665"/>
            <a:ext cx="5302885" cy="326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0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25645" y="3657600"/>
            <a:ext cx="53784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1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3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052722"/>
            <a:ext cx="304685" cy="2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3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953770"/>
            <a:ext cx="693039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280" y="1878330"/>
            <a:ext cx="537654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963679"/>
            <a:ext cx="2561259" cy="33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3413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42393"/>
            <a:ext cx="3675264" cy="31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605280"/>
            <a:ext cx="656463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060575"/>
            <a:ext cx="53632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49330"/>
            <a:ext cx="3760957" cy="33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40560"/>
            <a:ext cx="2370831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884110"/>
            <a:ext cx="3494357" cy="3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24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485" y="3789045"/>
            <a:ext cx="4238625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900"/>
            <a:ext cx="11340000" cy="3473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0" y="969645"/>
            <a:ext cx="337629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1783831"/>
            <a:ext cx="1942367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337261"/>
            <a:ext cx="3799042" cy="35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2780665"/>
            <a:ext cx="340169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501371"/>
            <a:ext cx="4560755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112051"/>
            <a:ext cx="3998992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55" y="1052830"/>
            <a:ext cx="4041775" cy="280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8" grpId="0" bldLvl="0" animBg="1"/>
      <p:bldP spid="19" grpId="0" bldLvl="0" animBg="1"/>
      <p:bldP spid="21" grpId="0" bldLvl="0" animBg="1"/>
      <p:bldP spid="2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13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57020"/>
            <a:ext cx="392112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112010"/>
            <a:ext cx="18776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015" y="2112010"/>
            <a:ext cx="235458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73350"/>
            <a:ext cx="297751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7395" y="2673350"/>
            <a:ext cx="32086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9"/>
          <a:stretch>
            <a:fillRect/>
          </a:stretch>
        </p:blipFill>
        <p:spPr>
          <a:xfrm>
            <a:off x="6959645" y="2195830"/>
            <a:ext cx="4956765" cy="34734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2132965"/>
            <a:ext cx="4041775" cy="28067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223385" y="1484630"/>
            <a:ext cx="417893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745" y="3310255"/>
            <a:ext cx="64046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3933190"/>
            <a:ext cx="198564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07260" y="3912235"/>
            <a:ext cx="404495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3787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1844675"/>
            <a:ext cx="408305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7530" y="1772920"/>
            <a:ext cx="408305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2348865"/>
            <a:ext cx="408305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84480" y="3429000"/>
            <a:ext cx="288163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143250" y="3329940"/>
            <a:ext cx="651256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2890" y="4293235"/>
            <a:ext cx="564197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31382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b="9428"/>
          <a:stretch>
            <a:fillRect/>
          </a:stretch>
        </p:blipFill>
        <p:spPr>
          <a:xfrm>
            <a:off x="4511675" y="3068955"/>
            <a:ext cx="3707130" cy="367220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465" y="2284730"/>
            <a:ext cx="413321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42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644072"/>
            <a:ext cx="3094458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216150"/>
            <a:ext cx="5906770" cy="154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63645"/>
            <a:ext cx="68135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4436745"/>
            <a:ext cx="34334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19195" y="4375785"/>
            <a:ext cx="44138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43680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557020"/>
            <a:ext cx="723201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2060575"/>
            <a:ext cx="7290435" cy="166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535545" y="1124585"/>
            <a:ext cx="3685540" cy="409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135" y="3860800"/>
            <a:ext cx="649224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03530" y="4509135"/>
            <a:ext cx="695833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350366"/>
            <a:ext cx="342770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5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1557020"/>
            <a:ext cx="289433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564765"/>
            <a:ext cx="218567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520950" y="2564765"/>
            <a:ext cx="723201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3429000"/>
            <a:ext cx="588264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9510" y="3543935"/>
            <a:ext cx="226695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501515"/>
            <a:ext cx="7232015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1728454"/>
            <a:ext cx="304685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95"/>
          <a:stretch>
            <a:fillRect/>
          </a:stretch>
        </p:blipFill>
        <p:spPr>
          <a:xfrm>
            <a:off x="4480560" y="3429000"/>
            <a:ext cx="2524760" cy="318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1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740456"/>
            <a:ext cx="276120" cy="30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3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796460"/>
            <a:ext cx="352292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924810"/>
            <a:ext cx="7230745" cy="36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2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3474810"/>
            <a:ext cx="276120" cy="30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5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719227"/>
            <a:ext cx="276120" cy="2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089785"/>
            <a:ext cx="4089400" cy="4768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2024-09-30T16:11:45Z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