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24" r:id="rId3"/>
    <p:sldId id="376" r:id="rId4"/>
    <p:sldId id="373" r:id="rId5"/>
    <p:sldId id="372" r:id="rId6"/>
    <p:sldId id="371" r:id="rId7"/>
    <p:sldId id="370" r:id="rId8"/>
    <p:sldId id="368" r:id="rId9"/>
    <p:sldId id="367" r:id="rId10"/>
    <p:sldId id="364" r:id="rId11"/>
    <p:sldId id="363" r:id="rId12"/>
    <p:sldId id="362" r:id="rId13"/>
    <p:sldId id="359" r:id="rId14"/>
    <p:sldId id="357" r:id="rId15"/>
    <p:sldId id="355" r:id="rId16"/>
    <p:sldId id="353" r:id="rId17"/>
    <p:sldId id="351" r:id="rId18"/>
    <p:sldId id="350" r:id="rId19"/>
    <p:sldId id="348" r:id="rId20"/>
    <p:sldId id="347" r:id="rId21"/>
    <p:sldId id="346" r:id="rId22"/>
    <p:sldId id="345" r:id="rId23"/>
    <p:sldId id="344" r:id="rId24"/>
    <p:sldId id="343" r:id="rId25"/>
    <p:sldId id="342" r:id="rId26"/>
    <p:sldId id="340" r:id="rId27"/>
    <p:sldId id="339" r:id="rId28"/>
    <p:sldId id="338" r:id="rId29"/>
    <p:sldId id="337" r:id="rId30"/>
    <p:sldId id="335" r:id="rId31"/>
    <p:sldId id="333" r:id="rId32"/>
    <p:sldId id="332" r:id="rId33"/>
    <p:sldId id="330" r:id="rId34"/>
    <p:sldId id="328" r:id="rId35"/>
    <p:sldId id="327" r:id="rId36"/>
    <p:sldId id="325" r:id="rId37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2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2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gs" Target="tags/tag1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handoutMaster" Target="handoutMasters/handoutMaster1.xml"/><Relationship Id="rId38" Type="http://schemas.openxmlformats.org/officeDocument/2006/relationships/notesMaster" Target="notesMasters/notesMaster1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1.png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06"/>
          <a:stretch>
            <a:fillRect/>
          </a:stretch>
        </p:blipFill>
        <p:spPr>
          <a:xfrm>
            <a:off x="2904490" y="2708910"/>
            <a:ext cx="6383700" cy="1047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423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14559" y="1741983"/>
            <a:ext cx="276120" cy="306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385" y="2853055"/>
            <a:ext cx="4474845" cy="3929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692990"/>
            <a:ext cx="11340000" cy="25826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8996" y="2160632"/>
            <a:ext cx="295163" cy="304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685" y="3261360"/>
            <a:ext cx="5484495" cy="351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550" y="971755"/>
            <a:ext cx="11340000" cy="26420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544" y="1858794"/>
            <a:ext cx="314206" cy="295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711"/>
          <a:stretch>
            <a:fillRect/>
          </a:stretch>
        </p:blipFill>
        <p:spPr>
          <a:xfrm>
            <a:off x="8169275" y="2276475"/>
            <a:ext cx="3851275" cy="354076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630" y="3429205"/>
            <a:ext cx="11340000" cy="14673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702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40554" y="2283573"/>
            <a:ext cx="1713853" cy="38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799920"/>
            <a:ext cx="11340000" cy="18998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172615" y="4241549"/>
            <a:ext cx="466549" cy="305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702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57329" y="1691976"/>
            <a:ext cx="380856" cy="305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3627" y="2283573"/>
            <a:ext cx="856926" cy="362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925015"/>
            <a:ext cx="11340000" cy="334602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339193" y="4354938"/>
            <a:ext cx="685541" cy="314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610" y="611710"/>
            <a:ext cx="11340000" cy="32187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0456" y="2678215"/>
            <a:ext cx="656977" cy="304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95871" y="3306737"/>
            <a:ext cx="476070" cy="304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09"/>
          <a:stretch>
            <a:fillRect/>
          </a:stretch>
        </p:blipFill>
        <p:spPr>
          <a:xfrm>
            <a:off x="2567305" y="3830320"/>
            <a:ext cx="6764655" cy="2888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876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413" y="4806135"/>
            <a:ext cx="2408916" cy="352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97329" y="4806135"/>
            <a:ext cx="7997984" cy="352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5541" y="5396819"/>
            <a:ext cx="10302166" cy="342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7934" y="5968448"/>
            <a:ext cx="5312947" cy="342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7418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3429205"/>
            <a:ext cx="11340000" cy="3125497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908890"/>
            <a:ext cx="11340000" cy="344356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97180" y="2740660"/>
            <a:ext cx="10435590" cy="1021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7149" y="3875502"/>
            <a:ext cx="9788010" cy="343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990"/>
            <a:ext cx="11340000" cy="315518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47440" y="3789045"/>
            <a:ext cx="5168900" cy="288734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67853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28980"/>
            <a:ext cx="11340000" cy="31509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1800849"/>
            <a:ext cx="304685" cy="305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317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70885" y="3500755"/>
            <a:ext cx="5601335" cy="312864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357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1014540"/>
            <a:ext cx="4646448" cy="353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1596785"/>
            <a:ext cx="2751687" cy="343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2217420"/>
            <a:ext cx="4803140" cy="1015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382010"/>
            <a:ext cx="3884930" cy="963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1765" y="1052830"/>
            <a:ext cx="5601335" cy="3128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11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12345"/>
            <a:ext cx="11340000" cy="26547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5617" y="2130717"/>
            <a:ext cx="266599" cy="286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97"/>
          <a:stretch>
            <a:fillRect/>
          </a:stretch>
        </p:blipFill>
        <p:spPr>
          <a:xfrm>
            <a:off x="3935775" y="2637155"/>
            <a:ext cx="7235145" cy="4075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19057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7544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775460" y="2132965"/>
            <a:ext cx="250253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3525" y="2637155"/>
            <a:ext cx="4056380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3213100"/>
            <a:ext cx="4068445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3525" y="3827145"/>
            <a:ext cx="1507490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14" y="4508863"/>
            <a:ext cx="3275365" cy="285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847215" y="3789045"/>
            <a:ext cx="2707640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047820"/>
            <a:ext cx="11340000" cy="572513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321914" y="5229115"/>
            <a:ext cx="9826094" cy="353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bldLvl="0" animBg="1"/>
      <p:bldP spid="16" grpId="0" bldLvl="0" animBg="1"/>
      <p:bldP spid="17" grpId="0" bldLvl="0" animBg="1"/>
      <p:bldP spid="19" grpId="0" bldLvl="0" animBg="1"/>
      <p:bldP spid="2" grpId="0" bldLvl="0" animBg="1"/>
      <p:bldP spid="21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1280"/>
            <a:ext cx="11340000" cy="22858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162050"/>
            <a:ext cx="7987030" cy="3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28025" y="1124585"/>
            <a:ext cx="2839085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06375" y="1628775"/>
            <a:ext cx="10653395" cy="48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3525" y="2204720"/>
            <a:ext cx="7105650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369175" y="2228850"/>
            <a:ext cx="362712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2828925"/>
            <a:ext cx="1821815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29738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000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73148" y="1100311"/>
            <a:ext cx="266599" cy="305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05289" y="1100311"/>
            <a:ext cx="476070" cy="305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58136" y="2349870"/>
            <a:ext cx="342770" cy="295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305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030675"/>
            <a:ext cx="11340000" cy="14037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5116616"/>
            <a:ext cx="3037329" cy="506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6042879"/>
            <a:ext cx="7750427" cy="353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27225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115" y="2277110"/>
            <a:ext cx="8486140" cy="433197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294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1109573"/>
            <a:ext cx="304685" cy="31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63664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120085"/>
            <a:ext cx="11340000" cy="2158586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335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207260"/>
            <a:ext cx="10695940" cy="182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1945" y="4234815"/>
            <a:ext cx="10416540" cy="1008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5243195"/>
            <a:ext cx="10947400" cy="1036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8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6654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7620" y="3933190"/>
            <a:ext cx="6154420" cy="2696845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744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43778" y="2258020"/>
            <a:ext cx="799798" cy="334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2781300"/>
            <a:ext cx="10379710" cy="39865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70" y="2774315"/>
            <a:ext cx="9105900" cy="3990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3685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900" y="4509340"/>
            <a:ext cx="11340000" cy="147581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1135" y="4509135"/>
            <a:ext cx="6072505" cy="931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3814" y="5534741"/>
            <a:ext cx="8207455" cy="354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1581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15415" y="1412875"/>
            <a:ext cx="7825105" cy="2291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14" y="3748540"/>
            <a:ext cx="10425944" cy="352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45" y="4149090"/>
            <a:ext cx="2658745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2999740" y="4220845"/>
            <a:ext cx="8489315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263525" y="4799330"/>
            <a:ext cx="3079115" cy="1085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6" grpId="0" animBg="1"/>
      <p:bldP spid="2" grpId="0" bldLvl="0" animBg="1"/>
      <p:bldP spid="36" grpId="0" bldLvl="0" animBg="1"/>
      <p:bldP spid="3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443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2378286"/>
            <a:ext cx="304685" cy="305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549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5037" y="1768311"/>
            <a:ext cx="304685" cy="305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996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1099971"/>
            <a:ext cx="295163" cy="304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720" y="3357450"/>
            <a:ext cx="11340000" cy="26886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806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3652100"/>
            <a:ext cx="342770" cy="295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5517720"/>
            <a:ext cx="11340000" cy="6870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328"/>
          <a:stretch>
            <a:fillRect/>
          </a:stretch>
        </p:blipFill>
        <p:spPr>
          <a:xfrm>
            <a:off x="3359785" y="1196975"/>
            <a:ext cx="6083935" cy="371729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505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2463618"/>
            <a:ext cx="304685" cy="305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2024-09-30T15:38:45Z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