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8" r:id="rId10"/>
    <p:sldId id="347" r:id="rId11"/>
    <p:sldId id="346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1" r:id="rId24"/>
    <p:sldId id="328" r:id="rId25"/>
    <p:sldId id="384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493010"/>
            <a:ext cx="56197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3716655"/>
            <a:ext cx="87249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4079875" y="764540"/>
            <a:ext cx="4441825" cy="4029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725240"/>
            <a:ext cx="11340000" cy="197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7450" y="5106289"/>
            <a:ext cx="1466297" cy="4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3294" y="6068439"/>
            <a:ext cx="923576" cy="4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2563" y="6068439"/>
            <a:ext cx="342770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8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28330"/>
            <a:ext cx="4646448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853055"/>
            <a:ext cx="516382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716655"/>
            <a:ext cx="468249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4580890"/>
            <a:ext cx="740029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4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17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988820"/>
            <a:ext cx="1039495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4950" y="2996565"/>
            <a:ext cx="911098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34950" y="4076700"/>
            <a:ext cx="11196320" cy="164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6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844675"/>
            <a:ext cx="1081532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1419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5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1148362"/>
            <a:ext cx="323727" cy="39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4686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72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5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32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47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16430"/>
            <a:ext cx="1062799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4000" y="2996565"/>
            <a:ext cx="1017524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436745"/>
            <a:ext cx="8607425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732780"/>
            <a:ext cx="719328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25" grpId="0" bldLvl="0" animBg="1"/>
      <p:bldP spid="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4144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09420"/>
            <a:ext cx="802576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73655"/>
            <a:ext cx="1034796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653790"/>
            <a:ext cx="4043045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485"/>
            <a:ext cx="11340000" cy="217862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4796790"/>
            <a:ext cx="11005820" cy="203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79655"/>
            <a:ext cx="11340000" cy="2156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9115"/>
            <a:ext cx="11340000" cy="4022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852420"/>
            <a:ext cx="596773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3716655"/>
            <a:ext cx="10160635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012690"/>
            <a:ext cx="580898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5876925"/>
            <a:ext cx="615886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5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12"/>
          <a:stretch>
            <a:fillRect/>
          </a:stretch>
        </p:blipFill>
        <p:spPr>
          <a:xfrm>
            <a:off x="263525" y="980440"/>
            <a:ext cx="11339830" cy="39602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20"/>
          <a:stretch>
            <a:fillRect/>
          </a:stretch>
        </p:blipFill>
        <p:spPr>
          <a:xfrm>
            <a:off x="119380" y="764335"/>
            <a:ext cx="11339830" cy="2655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8" t="11049" b="6990"/>
          <a:stretch>
            <a:fillRect/>
          </a:stretch>
        </p:blipFill>
        <p:spPr>
          <a:xfrm>
            <a:off x="4152265" y="2348865"/>
            <a:ext cx="5315585" cy="43929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264867"/>
            <a:ext cx="1075919" cy="39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9420" y="2207600"/>
            <a:ext cx="3903778" cy="47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2418" y="2837539"/>
            <a:ext cx="371335" cy="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2040" y="2866173"/>
            <a:ext cx="761712" cy="35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2331679"/>
            <a:ext cx="4103727" cy="130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81"/>
          <a:stretch>
            <a:fillRect/>
          </a:stretch>
        </p:blipFill>
        <p:spPr>
          <a:xfrm>
            <a:off x="407670" y="4004945"/>
            <a:ext cx="11340000" cy="870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7"/>
          <a:stretch>
            <a:fillRect/>
          </a:stretch>
        </p:blipFill>
        <p:spPr>
          <a:xfrm>
            <a:off x="623570" y="823595"/>
            <a:ext cx="10806430" cy="59321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07670" y="2637155"/>
            <a:ext cx="4300855" cy="403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915" y="1917065"/>
            <a:ext cx="402082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780665"/>
            <a:ext cx="899287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70" y="3717290"/>
            <a:ext cx="63392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4256" y="4739170"/>
            <a:ext cx="3065894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5445125"/>
            <a:ext cx="600837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18" grpId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2" r="57453" b="21875"/>
          <a:stretch>
            <a:fillRect/>
          </a:stretch>
        </p:blipFill>
        <p:spPr>
          <a:xfrm>
            <a:off x="6671945" y="3213100"/>
            <a:ext cx="4896485" cy="34563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0600"/>
            <a:ext cx="11340000" cy="2904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213100"/>
            <a:ext cx="9017000" cy="35179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9113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88820"/>
            <a:ext cx="1007110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708910"/>
            <a:ext cx="1091057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3059" y="3690765"/>
            <a:ext cx="5033179" cy="41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059" y="4568655"/>
            <a:ext cx="3490902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3059" y="5391099"/>
            <a:ext cx="6686278" cy="3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3215" y="6092825"/>
            <a:ext cx="745807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19" grpId="0" animBg="1"/>
      <p:bldP spid="21" grpId="0" animBg="1"/>
      <p:bldP spid="23" grpId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50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05503"/>
            <a:ext cx="6531687" cy="4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2780665"/>
            <a:ext cx="11130915" cy="127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20845"/>
            <a:ext cx="611314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68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2636520"/>
            <a:ext cx="10937875" cy="259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32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79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2024-10-01T01:39:01Z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