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1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040" y="2276475"/>
            <a:ext cx="7515225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789045"/>
            <a:ext cx="1095375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08890"/>
            <a:ext cx="11340000" cy="4681241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97180" y="1988820"/>
            <a:ext cx="5610225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2874010"/>
            <a:ext cx="396494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297149" y="3883528"/>
            <a:ext cx="3294408" cy="41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97149" y="4751130"/>
            <a:ext cx="4398891" cy="42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3715" y="1118235"/>
            <a:ext cx="4242435" cy="4471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35" grpId="0" bldLvl="0" animBg="1"/>
      <p:bldP spid="44" grpId="0" bldLvl="0" animBg="1"/>
      <p:bldP spid="4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16610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07670" y="2564765"/>
            <a:ext cx="493077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1849" y="3622073"/>
            <a:ext cx="2345034" cy="34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7670" y="4364990"/>
            <a:ext cx="1056640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07670" y="5156835"/>
            <a:ext cx="4891405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91849" y="6193444"/>
            <a:ext cx="3917808" cy="38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51"/>
          <a:stretch>
            <a:fillRect/>
          </a:stretch>
        </p:blipFill>
        <p:spPr>
          <a:xfrm>
            <a:off x="7392670" y="770890"/>
            <a:ext cx="3314700" cy="319341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035" y="899795"/>
            <a:ext cx="2893695" cy="3049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animBg="1"/>
      <p:bldP spid="18" grpId="0" bldLvl="0" animBg="1"/>
      <p:bldP spid="31" grpId="0" bldLvl="0" animBg="1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86401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5755" y="1772920"/>
            <a:ext cx="773366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2493010"/>
            <a:ext cx="5741670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16230" y="3429000"/>
            <a:ext cx="669607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6124" y="4368225"/>
            <a:ext cx="2642281" cy="42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6124" y="5258601"/>
            <a:ext cx="5640254" cy="42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6124" y="6148976"/>
            <a:ext cx="3539979" cy="42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7" grpId="0" bldLvl="0" animBg="1"/>
      <p:bldP spid="22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17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2" b="48310"/>
          <a:stretch>
            <a:fillRect/>
          </a:stretch>
        </p:blipFill>
        <p:spPr>
          <a:xfrm>
            <a:off x="4152265" y="3140710"/>
            <a:ext cx="3439795" cy="30333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68234" cy="58680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695325" y="2493010"/>
            <a:ext cx="4254500" cy="8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44855" y="3284855"/>
            <a:ext cx="4977765" cy="85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95325" y="4138295"/>
            <a:ext cx="291020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95325" y="4869180"/>
            <a:ext cx="550672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1" grpId="0" bldLvl="0" animBg="1"/>
      <p:bldP spid="25" grpId="0" bldLvl="0" animBg="1"/>
      <p:bldP spid="2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5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220" y="2996565"/>
            <a:ext cx="7755890" cy="156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4728210"/>
            <a:ext cx="6311265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5589270"/>
            <a:ext cx="6024245" cy="82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3068955"/>
            <a:ext cx="3186430" cy="298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4" grpId="0" bldLvl="0" animBg="1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13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1916430"/>
            <a:ext cx="5737225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2883423"/>
            <a:ext cx="5141561" cy="41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573145"/>
            <a:ext cx="5217795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436745"/>
            <a:ext cx="8682990" cy="95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animBg="1"/>
      <p:bldP spid="15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72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770" y="1700530"/>
            <a:ext cx="4675505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892939"/>
            <a:ext cx="2408916" cy="352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789285"/>
            <a:ext cx="5893753" cy="352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620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4119837"/>
            <a:ext cx="342770" cy="38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20600"/>
            <a:ext cx="11340000" cy="5792896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22262"/>
          <a:stretch>
            <a:fillRect/>
          </a:stretch>
        </p:blipFill>
        <p:spPr>
          <a:xfrm>
            <a:off x="8976360" y="2508250"/>
            <a:ext cx="2880360" cy="39052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2024-10-01T04:52:06Z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