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3"/>
    <p:sldId id="324" r:id="rId4"/>
    <p:sldId id="374" r:id="rId5"/>
    <p:sldId id="373" r:id="rId6"/>
    <p:sldId id="372" r:id="rId7"/>
    <p:sldId id="369" r:id="rId8"/>
    <p:sldId id="368" r:id="rId9"/>
    <p:sldId id="367" r:id="rId10"/>
    <p:sldId id="366" r:id="rId11"/>
    <p:sldId id="363" r:id="rId12"/>
    <p:sldId id="362" r:id="rId13"/>
    <p:sldId id="361" r:id="rId14"/>
    <p:sldId id="358" r:id="rId15"/>
    <p:sldId id="425" r:id="rId16"/>
    <p:sldId id="357" r:id="rId17"/>
    <p:sldId id="356" r:id="rId18"/>
    <p:sldId id="355" r:id="rId19"/>
    <p:sldId id="354" r:id="rId20"/>
    <p:sldId id="351" r:id="rId21"/>
    <p:sldId id="350" r:id="rId22"/>
    <p:sldId id="346" r:id="rId23"/>
    <p:sldId id="345" r:id="rId24"/>
    <p:sldId id="344" r:id="rId25"/>
    <p:sldId id="343" r:id="rId26"/>
    <p:sldId id="342" r:id="rId27"/>
    <p:sldId id="341" r:id="rId28"/>
    <p:sldId id="340" r:id="rId29"/>
    <p:sldId id="339" r:id="rId30"/>
    <p:sldId id="338" r:id="rId31"/>
    <p:sldId id="337" r:id="rId32"/>
    <p:sldId id="336" r:id="rId33"/>
    <p:sldId id="335" r:id="rId34"/>
    <p:sldId id="334" r:id="rId35"/>
    <p:sldId id="333" r:id="rId36"/>
    <p:sldId id="332" r:id="rId37"/>
    <p:sldId id="331" r:id="rId38"/>
    <p:sldId id="330" r:id="rId39"/>
    <p:sldId id="329" r:id="rId40"/>
    <p:sldId id="328" r:id="rId41"/>
    <p:sldId id="327" r:id="rId42"/>
    <p:sldId id="326" r:id="rId43"/>
    <p:sldId id="325" r:id="rId44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1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4725" y="2857500"/>
            <a:ext cx="516255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55"/>
          <a:stretch>
            <a:fillRect/>
          </a:stretch>
        </p:blipFill>
        <p:spPr>
          <a:xfrm>
            <a:off x="287655" y="467995"/>
            <a:ext cx="11339830" cy="2816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1262" y="2635029"/>
            <a:ext cx="437984" cy="39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00"/>
          <a:stretch>
            <a:fillRect/>
          </a:stretch>
        </p:blipFill>
        <p:spPr>
          <a:xfrm>
            <a:off x="4512310" y="1988820"/>
            <a:ext cx="2965450" cy="40506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07"/>
          <a:stretch>
            <a:fillRect/>
          </a:stretch>
        </p:blipFill>
        <p:spPr>
          <a:xfrm>
            <a:off x="407670" y="5732575"/>
            <a:ext cx="11339830" cy="959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806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4365195"/>
            <a:ext cx="11340000" cy="173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1699" y="4642019"/>
            <a:ext cx="380856" cy="39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836295"/>
            <a:ext cx="5379085" cy="427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79"/>
          <a:stretch>
            <a:fillRect/>
          </a:stretch>
        </p:blipFill>
        <p:spPr>
          <a:xfrm>
            <a:off x="360045" y="899795"/>
            <a:ext cx="11339830" cy="4185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4127790"/>
            <a:ext cx="371335" cy="39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19"/>
          <a:stretch>
            <a:fillRect/>
          </a:stretch>
        </p:blipFill>
        <p:spPr>
          <a:xfrm>
            <a:off x="360045" y="4940730"/>
            <a:ext cx="11339830" cy="15007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1052830"/>
            <a:ext cx="5518150" cy="394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50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3539" y="4257173"/>
            <a:ext cx="431998" cy="38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10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7555" y="4194815"/>
            <a:ext cx="341290" cy="38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4219024"/>
            <a:ext cx="437984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517085"/>
            <a:ext cx="11340000" cy="932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1412875"/>
            <a:ext cx="5118735" cy="40265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332945"/>
            <a:ext cx="11340000" cy="568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0594" y="3743095"/>
            <a:ext cx="342769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07"/>
          <a:stretch>
            <a:fillRect/>
          </a:stretch>
        </p:blipFill>
        <p:spPr>
          <a:xfrm>
            <a:off x="9192260" y="3716655"/>
            <a:ext cx="290068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5229225"/>
            <a:ext cx="6762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28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2853260"/>
            <a:ext cx="11340000" cy="101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1115" y="3073862"/>
            <a:ext cx="771235" cy="383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3716655"/>
            <a:ext cx="4505960" cy="2874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4110949"/>
            <a:ext cx="571284" cy="3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0604" y="4606407"/>
            <a:ext cx="599848" cy="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3904" y="4739800"/>
            <a:ext cx="323727" cy="3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716655"/>
            <a:ext cx="3971290" cy="3084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54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573145"/>
            <a:ext cx="3486150" cy="27908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172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18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88820"/>
            <a:ext cx="4258945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053123"/>
            <a:ext cx="4570277" cy="37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3727450"/>
            <a:ext cx="492379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4653280"/>
            <a:ext cx="449453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5589270"/>
            <a:ext cx="892937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842010"/>
            <a:ext cx="4320540" cy="3458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animBg="1"/>
      <p:bldP spid="15" grpId="0" bldLvl="0" animBg="1"/>
      <p:bldP spid="17" grpId="0" bldLvl="0" animBg="1"/>
      <p:bldP spid="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041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844675"/>
            <a:ext cx="404749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280" y="2708910"/>
            <a:ext cx="9652635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789045"/>
            <a:ext cx="425005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4743190"/>
            <a:ext cx="4322720" cy="43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5630080"/>
            <a:ext cx="4246549" cy="45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6" grpId="0" bldLvl="0" animBg="1"/>
      <p:bldP spid="19" grpId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47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916430"/>
            <a:ext cx="313499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708910"/>
            <a:ext cx="4838700" cy="141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4436745"/>
            <a:ext cx="6153785" cy="111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45" y="5661025"/>
            <a:ext cx="521906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0" grpId="0" bldLvl="0" animBg="1"/>
      <p:bldP spid="3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5093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8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32" y="1176916"/>
            <a:ext cx="342770" cy="39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253948"/>
            <a:ext cx="342769" cy="39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131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3273245"/>
            <a:ext cx="323727" cy="39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6372" y="3768862"/>
            <a:ext cx="504634" cy="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2065" y="3892767"/>
            <a:ext cx="323727" cy="39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7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09974" y="3794974"/>
            <a:ext cx="1609118" cy="542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4947250"/>
            <a:ext cx="1018790" cy="542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2303777"/>
            <a:ext cx="733148" cy="43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28765" y="2303777"/>
            <a:ext cx="552240" cy="47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319" y="3316025"/>
            <a:ext cx="761712" cy="43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0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77380" y="4227050"/>
            <a:ext cx="218992" cy="15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6146" y="4274716"/>
            <a:ext cx="590327" cy="39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7430" y="5275691"/>
            <a:ext cx="209471" cy="16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2619" y="5285224"/>
            <a:ext cx="552241" cy="4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7682" y="5332890"/>
            <a:ext cx="847405" cy="39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34911" y="2209926"/>
            <a:ext cx="1332997" cy="47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0251" y="2209926"/>
            <a:ext cx="1028312" cy="44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76322" y="2235611"/>
            <a:ext cx="323726" cy="40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405" y="3199159"/>
            <a:ext cx="1256826" cy="47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277315"/>
            <a:ext cx="11340000" cy="44131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5" y="620395"/>
            <a:ext cx="2284730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2758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4316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988820"/>
            <a:ext cx="309308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2580" y="2780665"/>
            <a:ext cx="482663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582670"/>
            <a:ext cx="450405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2580" y="4401185"/>
            <a:ext cx="431292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2580" y="5156835"/>
            <a:ext cx="240665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783840" y="5101590"/>
            <a:ext cx="312674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1196340"/>
            <a:ext cx="3058795" cy="432244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322580" y="5868035"/>
            <a:ext cx="312674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9" grpId="0" bldLvl="0" animBg="1"/>
      <p:bldP spid="25" grpId="0" bldLvl="0" animBg="1"/>
      <p:bldP spid="30" grpId="0" bldLvl="0" animBg="1"/>
      <p:bldP spid="35" grpId="0" bldLvl="0" animBg="1"/>
      <p:bldP spid="3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675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770" y="1700530"/>
            <a:ext cx="255016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2636520"/>
            <a:ext cx="569849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3210" y="3500755"/>
            <a:ext cx="608203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220845"/>
            <a:ext cx="620331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013325"/>
            <a:ext cx="498475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83210" y="6021070"/>
            <a:ext cx="508444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55595" y="1700530"/>
            <a:ext cx="513016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7" grpId="0" bldLvl="0" animBg="1"/>
      <p:bldP spid="21" grpId="0" bldLvl="0" animBg="1"/>
      <p:bldP spid="25" grpId="0" bldLvl="0" animBg="1"/>
      <p:bldP spid="27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343660" y="1362075"/>
            <a:ext cx="9768885" cy="46031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46670" y="1916430"/>
            <a:ext cx="2138680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60460" y="3500755"/>
            <a:ext cx="1982470" cy="115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685" y="2849245"/>
            <a:ext cx="6762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641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1844675"/>
            <a:ext cx="4459605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2893515"/>
            <a:ext cx="2447002" cy="37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500755"/>
            <a:ext cx="617474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553189"/>
            <a:ext cx="2456523" cy="362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animBg="1"/>
      <p:bldP spid="18" grpId="0" bldLvl="0" animBg="1"/>
      <p:bldP spid="2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15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844675"/>
            <a:ext cx="436880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636520"/>
            <a:ext cx="421005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3542030"/>
            <a:ext cx="510794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432808"/>
            <a:ext cx="4084685" cy="409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5300980"/>
            <a:ext cx="3778250" cy="11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5" grpId="0" bldLvl="0" animBg="1"/>
      <p:bldP spid="21" grpId="0" animBg="1"/>
      <p:bldP spid="2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7379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3007591"/>
            <a:ext cx="5379596" cy="47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3860800"/>
            <a:ext cx="6802755" cy="191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896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657715" y="4526915"/>
            <a:ext cx="1277620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28"/>
          <a:stretch>
            <a:fillRect/>
          </a:stretch>
        </p:blipFill>
        <p:spPr>
          <a:xfrm>
            <a:off x="7536180" y="404495"/>
            <a:ext cx="2252345" cy="3240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24"/>
          <a:stretch>
            <a:fillRect/>
          </a:stretch>
        </p:blipFill>
        <p:spPr>
          <a:xfrm>
            <a:off x="360045" y="899795"/>
            <a:ext cx="11339830" cy="4040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301119"/>
            <a:ext cx="371335" cy="39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414"/>
          <a:stretch>
            <a:fillRect/>
          </a:stretch>
        </p:blipFill>
        <p:spPr>
          <a:xfrm>
            <a:off x="263525" y="4940730"/>
            <a:ext cx="11339830" cy="893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3893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3919847"/>
            <a:ext cx="314206" cy="38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3501390"/>
            <a:ext cx="4275455" cy="320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184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46069" y="2917125"/>
            <a:ext cx="852574" cy="39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268"/>
          <a:stretch>
            <a:fillRect/>
          </a:stretch>
        </p:blipFill>
        <p:spPr>
          <a:xfrm>
            <a:off x="344170" y="539750"/>
            <a:ext cx="11339830" cy="2889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3948" y="2838721"/>
            <a:ext cx="371335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811"/>
          <a:stretch>
            <a:fillRect/>
          </a:stretch>
        </p:blipFill>
        <p:spPr>
          <a:xfrm>
            <a:off x="4655820" y="2132965"/>
            <a:ext cx="3072130" cy="39217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27"/>
          <a:stretch>
            <a:fillRect/>
          </a:stretch>
        </p:blipFill>
        <p:spPr>
          <a:xfrm>
            <a:off x="407670" y="5804965"/>
            <a:ext cx="11339830" cy="92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2024-10-01T05:38:35Z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