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1" r:id="rId5"/>
    <p:sldId id="358" r:id="rId6"/>
    <p:sldId id="357" r:id="rId7"/>
    <p:sldId id="356" r:id="rId8"/>
    <p:sldId id="355" r:id="rId9"/>
    <p:sldId id="354" r:id="rId10"/>
    <p:sldId id="353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3" r:id="rId23"/>
    <p:sldId id="332" r:id="rId24"/>
    <p:sldId id="331" r:id="rId25"/>
    <p:sldId id="330" r:id="rId26"/>
    <p:sldId id="329" r:id="rId27"/>
    <p:sldId id="398" r:id="rId28"/>
    <p:sldId id="399" r:id="rId29"/>
    <p:sldId id="400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2924810"/>
            <a:ext cx="11463655" cy="7073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3939239"/>
            <a:ext cx="218992" cy="4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4101204"/>
            <a:ext cx="371335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259" y="3939239"/>
            <a:ext cx="1133047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4996780"/>
            <a:ext cx="466549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057" y="4977725"/>
            <a:ext cx="371335" cy="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1057" y="5082526"/>
            <a:ext cx="371335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2821" y="5025362"/>
            <a:ext cx="371335" cy="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9848" y="4872924"/>
            <a:ext cx="1961410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709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 b="36279"/>
          <a:stretch>
            <a:fillRect/>
          </a:stretch>
        </p:blipFill>
        <p:spPr>
          <a:xfrm>
            <a:off x="1199515" y="5156835"/>
            <a:ext cx="5088300" cy="1584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5156835"/>
            <a:ext cx="631063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384" y="6166623"/>
            <a:ext cx="2637430" cy="4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86146" y="3299767"/>
            <a:ext cx="371335" cy="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302" y="3147401"/>
            <a:ext cx="209471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47808" y="3099787"/>
            <a:ext cx="542720" cy="4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4033030"/>
            <a:ext cx="990226" cy="4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4811" y="4080644"/>
            <a:ext cx="209471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048214"/>
            <a:ext cx="999748" cy="47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1435" y="2249151"/>
            <a:ext cx="371335" cy="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2105625"/>
            <a:ext cx="209471" cy="38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84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50860" y="4338281"/>
            <a:ext cx="330029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64462"/>
            <a:ext cx="371334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4132721"/>
            <a:ext cx="371335" cy="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3980144"/>
            <a:ext cx="314206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581" y="3989680"/>
            <a:ext cx="31420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5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8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623108"/>
            <a:ext cx="361813" cy="39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1002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789296"/>
            <a:ext cx="5617632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573655"/>
            <a:ext cx="973391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293745"/>
            <a:ext cx="743648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229735"/>
            <a:ext cx="11353165" cy="172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517085"/>
            <a:ext cx="11340000" cy="90496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5661025"/>
            <a:ext cx="841438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9" grpId="0" bldLvl="0" animBg="1"/>
      <p:bldP spid="23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1224609"/>
            <a:ext cx="314206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1224609"/>
            <a:ext cx="314206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576" y="2885845"/>
            <a:ext cx="1180654" cy="48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980440"/>
            <a:ext cx="9935210" cy="3743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1052830"/>
            <a:ext cx="3114675" cy="34251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6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50185"/>
            <a:ext cx="3716020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32911"/>
            <a:ext cx="1028312" cy="4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085080"/>
            <a:ext cx="4570730" cy="140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412875"/>
            <a:ext cx="4410075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290570"/>
            <a:ext cx="10232390" cy="34677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4666615"/>
            <a:ext cx="627062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62395" y="4652645"/>
            <a:ext cx="33305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373370"/>
            <a:ext cx="984440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b="12089"/>
          <a:stretch>
            <a:fillRect/>
          </a:stretch>
        </p:blipFill>
        <p:spPr>
          <a:xfrm>
            <a:off x="4944110" y="662940"/>
            <a:ext cx="4690745" cy="38881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b="13857"/>
          <a:stretch>
            <a:fillRect/>
          </a:stretch>
        </p:blipFill>
        <p:spPr>
          <a:xfrm>
            <a:off x="4799965" y="692785"/>
            <a:ext cx="4196080" cy="397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"/>
          <a:stretch>
            <a:fillRect/>
          </a:stretch>
        </p:blipFill>
        <p:spPr>
          <a:xfrm>
            <a:off x="407715" y="620395"/>
            <a:ext cx="11261680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1731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34105" y="2000266"/>
            <a:ext cx="780754" cy="38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b="2634"/>
          <a:stretch>
            <a:fillRect/>
          </a:stretch>
        </p:blipFill>
        <p:spPr>
          <a:xfrm>
            <a:off x="623570" y="899795"/>
            <a:ext cx="11076305" cy="5265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332" y="4638482"/>
            <a:ext cx="199949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5449123"/>
            <a:ext cx="771234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2541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20255" y="2570480"/>
            <a:ext cx="289687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653485"/>
            <a:ext cx="11340000" cy="1893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1251585"/>
            <a:ext cx="3999865" cy="34016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15852"/>
          <a:stretch>
            <a:fillRect/>
          </a:stretch>
        </p:blipFill>
        <p:spPr>
          <a:xfrm>
            <a:off x="360045" y="899795"/>
            <a:ext cx="7032035" cy="4113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962" y="4349183"/>
            <a:ext cx="323727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3696"/>
          <a:stretch>
            <a:fillRect/>
          </a:stretch>
        </p:blipFill>
        <p:spPr>
          <a:xfrm>
            <a:off x="7320280" y="899795"/>
            <a:ext cx="3960450" cy="488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 b="29458"/>
          <a:stretch>
            <a:fillRect/>
          </a:stretch>
        </p:blipFill>
        <p:spPr>
          <a:xfrm>
            <a:off x="191770" y="1844675"/>
            <a:ext cx="11136675" cy="2600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2570480"/>
            <a:ext cx="399224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2959" y="3645457"/>
            <a:ext cx="31420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48" r="36079"/>
          <a:stretch>
            <a:fillRect/>
          </a:stretch>
        </p:blipFill>
        <p:spPr>
          <a:xfrm>
            <a:off x="263525" y="980440"/>
            <a:ext cx="7248525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73441"/>
            <a:ext cx="371335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614083"/>
            <a:ext cx="437984" cy="39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310729"/>
            <a:ext cx="371335" cy="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7959" y="1339384"/>
            <a:ext cx="466549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4458" y="1425351"/>
            <a:ext cx="371335" cy="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284" y="2160843"/>
            <a:ext cx="1523425" cy="44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375" y="2256361"/>
            <a:ext cx="371335" cy="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4181" y="2304120"/>
            <a:ext cx="371335" cy="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9773" y="2160843"/>
            <a:ext cx="314206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675" y="3068268"/>
            <a:ext cx="1885239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5692" y="3230649"/>
            <a:ext cx="371335" cy="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2720" y="3068268"/>
            <a:ext cx="1094962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2132261"/>
            <a:ext cx="314206" cy="39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708910"/>
            <a:ext cx="5257165" cy="383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49"/>
          <a:stretch>
            <a:fillRect/>
          </a:stretch>
        </p:blipFill>
        <p:spPr>
          <a:xfrm>
            <a:off x="9480550" y="2924810"/>
            <a:ext cx="2592070" cy="36188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295"/>
            <a:ext cx="10448925" cy="4375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818765"/>
            <a:ext cx="7429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611710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071" y="2777329"/>
            <a:ext cx="371334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80" y="4365195"/>
            <a:ext cx="11340000" cy="82117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78"/>
          <a:stretch>
            <a:fillRect/>
          </a:stretch>
        </p:blipFill>
        <p:spPr>
          <a:xfrm>
            <a:off x="8544560" y="3178175"/>
            <a:ext cx="3081655" cy="355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2024-10-01T01:18:09Z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