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5" r:id="rId21"/>
    <p:sldId id="334" r:id="rId22"/>
    <p:sldId id="330" r:id="rId23"/>
    <p:sldId id="386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2886075"/>
            <a:ext cx="876300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509905"/>
            <a:ext cx="10664190" cy="4434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3233420"/>
            <a:ext cx="112839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9875" y="4076700"/>
            <a:ext cx="95567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3933190"/>
            <a:ext cx="4165600" cy="288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548845"/>
            <a:ext cx="11340000" cy="380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6413" y="3723784"/>
            <a:ext cx="590326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2780665"/>
            <a:ext cx="3088005" cy="358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5814877"/>
            <a:ext cx="580806" cy="52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13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813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72920"/>
            <a:ext cx="8888095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833856"/>
            <a:ext cx="7312442" cy="45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573145"/>
            <a:ext cx="960056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577184"/>
            <a:ext cx="2865944" cy="4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2" grpId="0" bldLvl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68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3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27"/>
          <a:stretch>
            <a:fillRect/>
          </a:stretch>
        </p:blipFill>
        <p:spPr>
          <a:xfrm>
            <a:off x="4152265" y="2853055"/>
            <a:ext cx="3935730" cy="36944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641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5280" y="2564765"/>
            <a:ext cx="10896600" cy="17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8123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082157"/>
            <a:ext cx="380855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814070"/>
            <a:ext cx="8418195" cy="2740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644900"/>
            <a:ext cx="8418195" cy="2766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836930"/>
            <a:ext cx="4043680" cy="24288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>
            <a:fillRect/>
          </a:stretch>
        </p:blipFill>
        <p:spPr>
          <a:xfrm>
            <a:off x="7233920" y="3500755"/>
            <a:ext cx="2220595" cy="28232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36"/>
          <a:stretch>
            <a:fillRect/>
          </a:stretch>
        </p:blipFill>
        <p:spPr>
          <a:xfrm>
            <a:off x="426085" y="4796790"/>
            <a:ext cx="11339830" cy="1736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0448" y="5035387"/>
            <a:ext cx="599848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863975" y="1124585"/>
            <a:ext cx="5173980" cy="337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175" y="1124585"/>
            <a:ext cx="5487035" cy="32956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790"/>
            <a:ext cx="11340000" cy="9887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9539" y="1422377"/>
            <a:ext cx="2618387" cy="43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64"/>
          <a:stretch>
            <a:fillRect/>
          </a:stretch>
        </p:blipFill>
        <p:spPr>
          <a:xfrm>
            <a:off x="418465" y="692580"/>
            <a:ext cx="11339830" cy="2754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717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39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276475"/>
            <a:ext cx="10692765" cy="197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88820"/>
            <a:ext cx="10964545" cy="295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124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2636520"/>
            <a:ext cx="11176000" cy="246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836408"/>
            <a:ext cx="380856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95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12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7835" y="2849981"/>
            <a:ext cx="360747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721766"/>
            <a:ext cx="361812" cy="4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137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6122" y="1986993"/>
            <a:ext cx="353105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48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1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2043126"/>
            <a:ext cx="1180655" cy="5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2986205"/>
            <a:ext cx="1142569" cy="5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2024-10-01T06:19:34Z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