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24" r:id="rId4"/>
    <p:sldId id="370" r:id="rId5"/>
    <p:sldId id="369" r:id="rId6"/>
    <p:sldId id="368" r:id="rId7"/>
    <p:sldId id="367" r:id="rId8"/>
    <p:sldId id="366" r:id="rId9"/>
    <p:sldId id="365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5" r:id="rId18"/>
    <p:sldId id="353" r:id="rId19"/>
    <p:sldId id="352" r:id="rId20"/>
    <p:sldId id="351" r:id="rId21"/>
    <p:sldId id="350" r:id="rId22"/>
    <p:sldId id="348" r:id="rId23"/>
    <p:sldId id="347" r:id="rId24"/>
    <p:sldId id="346" r:id="rId25"/>
    <p:sldId id="345" r:id="rId26"/>
    <p:sldId id="344" r:id="rId27"/>
    <p:sldId id="343" r:id="rId28"/>
    <p:sldId id="342" r:id="rId29"/>
    <p:sldId id="340" r:id="rId30"/>
    <p:sldId id="339" r:id="rId31"/>
    <p:sldId id="338" r:id="rId32"/>
    <p:sldId id="336" r:id="rId33"/>
    <p:sldId id="335" r:id="rId34"/>
    <p:sldId id="334" r:id="rId35"/>
    <p:sldId id="333" r:id="rId36"/>
    <p:sldId id="332" r:id="rId37"/>
    <p:sldId id="331" r:id="rId38"/>
    <p:sldId id="330" r:id="rId39"/>
    <p:sldId id="329" r:id="rId40"/>
    <p:sldId id="328" r:id="rId41"/>
    <p:sldId id="327" r:id="rId42"/>
    <p:sldId id="326" r:id="rId43"/>
    <p:sldId id="325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8220" y="2890520"/>
            <a:ext cx="51149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2514189"/>
            <a:ext cx="371335" cy="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2275403"/>
            <a:ext cx="685541" cy="54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3130128"/>
            <a:ext cx="1456775" cy="4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8236" y="3177780"/>
            <a:ext cx="209471" cy="3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2977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20" b="32359"/>
          <a:stretch>
            <a:fillRect/>
          </a:stretch>
        </p:blipFill>
        <p:spPr>
          <a:xfrm>
            <a:off x="4368165" y="3123565"/>
            <a:ext cx="3387725" cy="36264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3856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5755" y="3438525"/>
            <a:ext cx="339661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5755" y="4436110"/>
            <a:ext cx="6392545" cy="144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6092825"/>
            <a:ext cx="50946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075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204720"/>
            <a:ext cx="65887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15"/>
            <a:ext cx="11340000" cy="82117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54000" y="3284855"/>
            <a:ext cx="68757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6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46910"/>
            <a:ext cx="451040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853055"/>
            <a:ext cx="10877550" cy="165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653280"/>
            <a:ext cx="648716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5661025"/>
            <a:ext cx="582739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3" grpId="0" bldLvl="0" animBg="1"/>
      <p:bldP spid="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96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6874" y="4136864"/>
            <a:ext cx="359569" cy="40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889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350868"/>
            <a:ext cx="361813" cy="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3379477"/>
            <a:ext cx="799797" cy="35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180539"/>
            <a:ext cx="1304433" cy="4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604" y="4237758"/>
            <a:ext cx="1999496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2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54005" y="2607956"/>
            <a:ext cx="1609118" cy="4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294" y="2646123"/>
            <a:ext cx="1751939" cy="37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853055"/>
            <a:ext cx="768985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80440"/>
            <a:ext cx="9981565" cy="5408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4807585"/>
            <a:ext cx="46672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339" y="6140260"/>
            <a:ext cx="345513" cy="5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8339" y="6249432"/>
            <a:ext cx="345513" cy="4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6592" y="6049283"/>
            <a:ext cx="1491164" cy="4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3150" y="6140260"/>
            <a:ext cx="354606" cy="5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69606" y="6194846"/>
            <a:ext cx="354606" cy="4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33322" y="6049283"/>
            <a:ext cx="200034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10128885" y="2636520"/>
            <a:ext cx="2108200" cy="301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186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2073518"/>
            <a:ext cx="1999496" cy="47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 r="24650"/>
          <a:stretch>
            <a:fillRect/>
          </a:stretch>
        </p:blipFill>
        <p:spPr>
          <a:xfrm>
            <a:off x="4295775" y="1844675"/>
            <a:ext cx="3960450" cy="469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967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19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4696" y="5132808"/>
            <a:ext cx="354538" cy="39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35"/>
          <a:stretch>
            <a:fillRect/>
          </a:stretch>
        </p:blipFill>
        <p:spPr>
          <a:xfrm>
            <a:off x="360045" y="899795"/>
            <a:ext cx="11339830" cy="2024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8"/>
          <a:stretch>
            <a:fillRect/>
          </a:stretch>
        </p:blipFill>
        <p:spPr>
          <a:xfrm>
            <a:off x="1631950" y="2708910"/>
            <a:ext cx="9144680" cy="39160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90" y="2626565"/>
            <a:ext cx="11340000" cy="4161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3"/>
          <a:stretch>
            <a:fillRect/>
          </a:stretch>
        </p:blipFill>
        <p:spPr>
          <a:xfrm>
            <a:off x="0" y="620825"/>
            <a:ext cx="11339830" cy="200553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03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645"/>
            <a:ext cx="11340000" cy="2882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92655"/>
            <a:ext cx="910780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149" y="3290449"/>
            <a:ext cx="7445743" cy="44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2204720"/>
            <a:ext cx="9525635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716655"/>
            <a:ext cx="9761855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48"/>
          <a:stretch>
            <a:fillRect/>
          </a:stretch>
        </p:blipFill>
        <p:spPr>
          <a:xfrm>
            <a:off x="1055370" y="899795"/>
            <a:ext cx="9361215" cy="5262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190" y="1052830"/>
            <a:ext cx="34074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6105" y="2072556"/>
            <a:ext cx="1913803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990" y="2791460"/>
            <a:ext cx="353822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59455" y="3864757"/>
            <a:ext cx="1951889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2780665"/>
            <a:ext cx="60960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848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276475"/>
            <a:ext cx="521144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140710"/>
            <a:ext cx="10545445" cy="171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134610"/>
            <a:ext cx="10845165" cy="145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  <p:bldP spid="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35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71638" y="4406807"/>
            <a:ext cx="331934" cy="3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124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280983"/>
            <a:ext cx="342770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4113077"/>
            <a:ext cx="314206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700735"/>
            <a:ext cx="11340000" cy="5139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/>
          <a:stretch>
            <a:fillRect/>
          </a:stretch>
        </p:blipFill>
        <p:spPr>
          <a:xfrm>
            <a:off x="7031990" y="620395"/>
            <a:ext cx="2687320" cy="270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1233440"/>
            <a:ext cx="1332997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974" y="1233440"/>
            <a:ext cx="342770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089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02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20024" y="2204830"/>
            <a:ext cx="1304433" cy="45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076700"/>
            <a:ext cx="6456045" cy="162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213100"/>
            <a:ext cx="450024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2441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708910"/>
            <a:ext cx="8347710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04380" y="980440"/>
            <a:ext cx="373380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1844675"/>
            <a:ext cx="3961130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248025"/>
            <a:ext cx="686625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149090"/>
            <a:ext cx="923417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013325"/>
            <a:ext cx="8936990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7" grpId="0" bldLvl="0" animBg="1"/>
      <p:bldP spid="2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72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844675"/>
            <a:ext cx="622236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780665"/>
            <a:ext cx="6097270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4220845"/>
            <a:ext cx="9518650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86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5811774"/>
            <a:ext cx="361813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02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610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4613" y="2856000"/>
            <a:ext cx="324467" cy="33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5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989025"/>
            <a:ext cx="11340000" cy="398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311" y="3323032"/>
            <a:ext cx="380856" cy="3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167411"/>
            <a:ext cx="37133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2024-10-01T02:25:45Z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