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6" r:id="rId22"/>
    <p:sldId id="388" r:id="rId23"/>
    <p:sldId id="335" r:id="rId24"/>
    <p:sldId id="334" r:id="rId25"/>
    <p:sldId id="333" r:id="rId26"/>
    <p:sldId id="332" r:id="rId27"/>
    <p:sldId id="331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905125"/>
            <a:ext cx="84963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3242607"/>
            <a:ext cx="371335" cy="57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8967" y="3090242"/>
            <a:ext cx="314206" cy="3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286818"/>
            <a:ext cx="371335" cy="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289" y="2143354"/>
            <a:ext cx="314206" cy="39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2286818"/>
            <a:ext cx="371335" cy="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879" y="2143354"/>
            <a:ext cx="314206" cy="38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322" y="3194993"/>
            <a:ext cx="476070" cy="36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8" y="3061674"/>
            <a:ext cx="999748" cy="49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6876" y="3061674"/>
            <a:ext cx="1047355" cy="49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373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9038" y="3647266"/>
            <a:ext cx="323727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2924810"/>
            <a:ext cx="5079365" cy="3964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179115"/>
            <a:ext cx="780755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3999216"/>
            <a:ext cx="1809068" cy="4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8337" y="3970608"/>
            <a:ext cx="1237783" cy="45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2292" y="4018288"/>
            <a:ext cx="1171133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38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3304" y="6204262"/>
            <a:ext cx="290152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93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868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2708910"/>
            <a:ext cx="364807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500755"/>
            <a:ext cx="842073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436745"/>
            <a:ext cx="393636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5209540"/>
            <a:ext cx="613918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20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48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636520"/>
            <a:ext cx="11090275" cy="184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071179"/>
            <a:ext cx="342769" cy="3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13"/>
          <a:stretch>
            <a:fillRect/>
          </a:stretch>
        </p:blipFill>
        <p:spPr>
          <a:xfrm>
            <a:off x="360045" y="548640"/>
            <a:ext cx="11339830" cy="2673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284855"/>
            <a:ext cx="2468245" cy="3460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80"/>
          <a:stretch>
            <a:fillRect/>
          </a:stretch>
        </p:blipFill>
        <p:spPr>
          <a:xfrm>
            <a:off x="119380" y="908480"/>
            <a:ext cx="11339830" cy="27192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9788036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429510"/>
            <a:ext cx="5598795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7025" y="4017010"/>
            <a:ext cx="5477510" cy="197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7025" y="6092825"/>
            <a:ext cx="78613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836295"/>
            <a:ext cx="3557905" cy="498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00693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908685"/>
            <a:ext cx="9650095" cy="144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015" y="2421890"/>
            <a:ext cx="9545320" cy="191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3806" y="4628831"/>
            <a:ext cx="9181623" cy="4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5373370"/>
            <a:ext cx="28047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6092825"/>
            <a:ext cx="989838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7" grpId="0" bldLvl="0" animBg="1"/>
      <p:bldP spid="18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5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b="18375"/>
          <a:stretch>
            <a:fillRect/>
          </a:stretch>
        </p:blipFill>
        <p:spPr>
          <a:xfrm>
            <a:off x="7464425" y="2320925"/>
            <a:ext cx="4427220" cy="45370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2987678"/>
            <a:ext cx="599848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2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3213100"/>
            <a:ext cx="574421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933190"/>
            <a:ext cx="602996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940935"/>
            <a:ext cx="7406640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2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844675"/>
            <a:ext cx="1026541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2780665"/>
            <a:ext cx="600837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42"/>
          <a:stretch>
            <a:fillRect/>
          </a:stretch>
        </p:blipFill>
        <p:spPr>
          <a:xfrm>
            <a:off x="4799965" y="2496820"/>
            <a:ext cx="3527425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147374"/>
            <a:ext cx="342770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274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844675"/>
            <a:ext cx="6640195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6710" y="3500755"/>
            <a:ext cx="6663690" cy="14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5156835"/>
            <a:ext cx="6680835" cy="161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1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074533"/>
            <a:ext cx="371335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148352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104183"/>
            <a:ext cx="428463" cy="39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108971"/>
            <a:ext cx="342770" cy="39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83"/>
          <a:stretch>
            <a:fillRect/>
          </a:stretch>
        </p:blipFill>
        <p:spPr>
          <a:xfrm>
            <a:off x="839470" y="4725035"/>
            <a:ext cx="11339830" cy="935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6528" y="5030583"/>
            <a:ext cx="342770" cy="3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20"/>
          <a:stretch>
            <a:fillRect/>
          </a:stretch>
        </p:blipFill>
        <p:spPr>
          <a:xfrm>
            <a:off x="839470" y="5103925"/>
            <a:ext cx="11339830" cy="11305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908685"/>
            <a:ext cx="4676140" cy="419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