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996565"/>
            <a:ext cx="10354945" cy="7181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4725035"/>
            <a:ext cx="309118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5730" y="4653280"/>
            <a:ext cx="285496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5516880"/>
            <a:ext cx="11036935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237773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429510"/>
            <a:ext cx="1086231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1155" y="3293745"/>
            <a:ext cx="2694305" cy="127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661535"/>
            <a:ext cx="1103439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5525770"/>
            <a:ext cx="3233420" cy="113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1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8137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770" y="3716655"/>
            <a:ext cx="10575290" cy="157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8845"/>
            <a:ext cx="11340000" cy="2731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280410"/>
            <a:ext cx="3209290" cy="33127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890"/>
            <a:ext cx="11340000" cy="5027586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82905" y="2645410"/>
            <a:ext cx="609663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10515" y="3498850"/>
            <a:ext cx="588581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38760" y="4373880"/>
            <a:ext cx="647700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67005" y="5161915"/>
            <a:ext cx="448627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7225" y="1061720"/>
            <a:ext cx="3971925" cy="410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7" grpId="0" bldLvl="0" animBg="1"/>
      <p:bldP spid="35" grpId="0" bldLvl="0" animBg="1"/>
      <p:bldP spid="3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890"/>
            <a:ext cx="11340000" cy="567558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9570" y="2492375"/>
            <a:ext cx="948245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3500755"/>
            <a:ext cx="1092581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4509135"/>
            <a:ext cx="1005840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5445125"/>
            <a:ext cx="557149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7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9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4035717"/>
            <a:ext cx="647455" cy="3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9899" y="4035717"/>
            <a:ext cx="647455" cy="3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586" y="4998354"/>
            <a:ext cx="199949" cy="3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4987" y="5960991"/>
            <a:ext cx="314205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3900" y="1056640"/>
            <a:ext cx="100393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5800" y="1997075"/>
            <a:ext cx="108966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2166" y="3112682"/>
            <a:ext cx="314206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4430" y="3843655"/>
            <a:ext cx="420497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969339"/>
            <a:ext cx="209471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0075" y="4922550"/>
            <a:ext cx="314206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1233559"/>
            <a:ext cx="209471" cy="38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7632" y="1233559"/>
            <a:ext cx="314206" cy="38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4325" y="1844675"/>
            <a:ext cx="162433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1500" y="3063875"/>
            <a:ext cx="1182370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9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52080" y="1052830"/>
            <a:ext cx="165925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68245" y="3590925"/>
            <a:ext cx="129921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47005" y="3590925"/>
            <a:ext cx="1191260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52080" y="3480435"/>
            <a:ext cx="1335405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275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068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14" y="2396291"/>
            <a:ext cx="4389370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068955"/>
            <a:ext cx="901192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076700"/>
            <a:ext cx="75450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869180"/>
            <a:ext cx="667258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5774690"/>
            <a:ext cx="4239895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bldLvl="0" animBg="1"/>
      <p:bldP spid="23" grpId="0" bldLvl="0" animBg="1"/>
      <p:bldP spid="31" grpId="0" bldLvl="0" animBg="1"/>
      <p:bldP spid="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1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2024-09-30T17:48:49Z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