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3" r:id="rId26"/>
    <p:sldId id="332" r:id="rId27"/>
    <p:sldId id="331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985" y="2276475"/>
            <a:ext cx="639127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716655"/>
            <a:ext cx="112680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78485"/>
            <a:ext cx="10304780" cy="4243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860800"/>
            <a:ext cx="2539365" cy="29483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2187295"/>
            <a:ext cx="314206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853055"/>
            <a:ext cx="313372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72559"/>
            <a:ext cx="3227758" cy="4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695" y="2708910"/>
            <a:ext cx="590486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500755"/>
            <a:ext cx="440055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380865"/>
            <a:ext cx="346075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229225"/>
            <a:ext cx="78568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980440"/>
            <a:ext cx="3743960" cy="434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bldLvl="0" animBg="1"/>
      <p:bldP spid="19" grpId="0" bldLvl="0" animBg="1"/>
      <p:bldP spid="21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0000"/>
            <a:ext cx="11132747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38760" y="1700530"/>
            <a:ext cx="496443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7845" y="2827923"/>
            <a:ext cx="4383928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845" y="3642143"/>
            <a:ext cx="3991337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8760" y="4364990"/>
            <a:ext cx="55213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7845" y="5336095"/>
            <a:ext cx="4206327" cy="43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7005" y="6165215"/>
            <a:ext cx="590486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6254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070" y="3429000"/>
            <a:ext cx="2828925" cy="33623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988820"/>
            <a:ext cx="508762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780665"/>
            <a:ext cx="39871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500755"/>
            <a:ext cx="306959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509135"/>
            <a:ext cx="405447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052830"/>
            <a:ext cx="3316605" cy="394208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359785" y="3583940"/>
            <a:ext cx="306959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6" grpId="0" bldLvl="0" animBg="1"/>
      <p:bldP spid="30" grpId="0" bldLvl="0" animBg="1"/>
      <p:bldP spid="3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890"/>
            <a:ext cx="11340000" cy="35081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1844675"/>
            <a:ext cx="247904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2852420"/>
            <a:ext cx="457835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644900"/>
            <a:ext cx="511302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855595" y="1793875"/>
            <a:ext cx="306959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9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0831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548845"/>
            <a:ext cx="11340000" cy="3804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895" y="3356610"/>
            <a:ext cx="318135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68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84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07670" y="2708910"/>
            <a:ext cx="51263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64735" y="3695820"/>
            <a:ext cx="4132292" cy="4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4436745"/>
            <a:ext cx="598106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762635"/>
            <a:ext cx="3969385" cy="41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7" grpId="0" animBg="1"/>
      <p:bldP spid="3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756285"/>
            <a:ext cx="638683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3845" y="1700530"/>
            <a:ext cx="25736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3845" y="2564765"/>
            <a:ext cx="30911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432175" y="2493010"/>
            <a:ext cx="329692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213100"/>
            <a:ext cx="504317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7500" y="1700530"/>
            <a:ext cx="25736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076700"/>
            <a:ext cx="504317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9" grpId="0" bldLvl="0" animBg="1"/>
      <p:bldP spid="25" grpId="0" bldLvl="0" animBg="1"/>
      <p:bldP spid="29" grpId="0" bldLvl="0" animBg="1"/>
      <p:bldP spid="2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7379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45692" y="2635663"/>
            <a:ext cx="4446498" cy="36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3213100"/>
            <a:ext cx="677735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116705"/>
            <a:ext cx="510667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5086572"/>
            <a:ext cx="8778740" cy="4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bldLvl="0" animBg="1"/>
      <p:bldP spid="28" grpId="0" bldLvl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372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844675"/>
            <a:ext cx="488188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80665"/>
            <a:ext cx="433705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580765"/>
            <a:ext cx="600138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425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853055"/>
            <a:ext cx="6753860" cy="16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8413" y="4708777"/>
            <a:ext cx="3998992" cy="37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860" y="5445125"/>
            <a:ext cx="459359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780665"/>
            <a:ext cx="3490595" cy="3864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55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770" y="1917065"/>
            <a:ext cx="496443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2780665"/>
            <a:ext cx="525653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801296"/>
            <a:ext cx="4313198" cy="45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893015"/>
            <a:ext cx="11340000" cy="5072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2420620"/>
            <a:ext cx="2508250" cy="35445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17065"/>
            <a:ext cx="687832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046234"/>
            <a:ext cx="2408916" cy="3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17290"/>
            <a:ext cx="577405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4715527"/>
            <a:ext cx="4884483" cy="45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143635"/>
            <a:ext cx="3177540" cy="4488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  <p:bldP spid="17" grpId="0" bldLvl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289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772920"/>
            <a:ext cx="630618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681647"/>
            <a:ext cx="4065642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2420" y="3429000"/>
            <a:ext cx="308991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2420" y="4293235"/>
            <a:ext cx="829881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273134"/>
            <a:ext cx="4056120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animBg="1"/>
      <p:bldP spid="17" grpId="0" bldLvl="0" animBg="1"/>
      <p:bldP spid="19" grpId="0" bldLvl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10468610" cy="4331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2445" y="3789045"/>
            <a:ext cx="3335655" cy="294132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468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2277110"/>
            <a:ext cx="335978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284855"/>
            <a:ext cx="1055687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149090"/>
            <a:ext cx="772858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685" y="2348865"/>
            <a:ext cx="335978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4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793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2348865"/>
            <a:ext cx="5473065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789045"/>
            <a:ext cx="5236845" cy="144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8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700530"/>
            <a:ext cx="360489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2564765"/>
            <a:ext cx="375348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2735" y="3429000"/>
            <a:ext cx="42760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293235"/>
            <a:ext cx="36887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2735" y="5085080"/>
            <a:ext cx="464185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980440"/>
            <a:ext cx="4271010" cy="376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1" grpId="0" bldLvl="0" animBg="1"/>
      <p:bldP spid="25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579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1772920"/>
            <a:ext cx="45250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2780665"/>
            <a:ext cx="693229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573145"/>
            <a:ext cx="81845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364990"/>
            <a:ext cx="383032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1844675"/>
            <a:ext cx="452501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20" grpId="0" bldLvl="0" animBg="1"/>
      <p:bldP spid="2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765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844675"/>
            <a:ext cx="311213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636520"/>
            <a:ext cx="533273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575581"/>
            <a:ext cx="4237027" cy="45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7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3860800"/>
            <a:ext cx="3143250" cy="26955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075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45770" y="1844675"/>
            <a:ext cx="597217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5692" y="2852506"/>
            <a:ext cx="3094458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690655"/>
            <a:ext cx="3780000" cy="35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5692" y="4528804"/>
            <a:ext cx="1961410" cy="37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980440"/>
            <a:ext cx="3806825" cy="3264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animBg="1"/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1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16430"/>
            <a:ext cx="60464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708910"/>
            <a:ext cx="370459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500755"/>
            <a:ext cx="542798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364990"/>
            <a:ext cx="571881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2024-10-01T05:10:11Z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