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3023870"/>
            <a:ext cx="85820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37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7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19"/>
          <a:stretch>
            <a:fillRect/>
          </a:stretch>
        </p:blipFill>
        <p:spPr>
          <a:xfrm>
            <a:off x="5088255" y="2586990"/>
            <a:ext cx="4168140" cy="42106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970"/>
            <a:ext cx="11340000" cy="871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852260"/>
            <a:ext cx="2618387" cy="44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65" y="2636520"/>
            <a:ext cx="4177665" cy="409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5398705"/>
            <a:ext cx="314206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5398705"/>
            <a:ext cx="323727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420" y="5389174"/>
            <a:ext cx="342770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26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9830" y="980440"/>
            <a:ext cx="751713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045" y="1772920"/>
            <a:ext cx="41649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25010" y="1700530"/>
            <a:ext cx="696849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70" y="2566035"/>
            <a:ext cx="41649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3608268"/>
            <a:ext cx="371335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54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12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7835" y="6226338"/>
            <a:ext cx="351728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20600"/>
            <a:ext cx="101899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3883522"/>
            <a:ext cx="599848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5582150"/>
            <a:ext cx="323727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816708"/>
            <a:ext cx="342770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2024-10-01T05:49:12Z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