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33"/>
  </p:handoutMasterIdLst>
  <p:sldIdLst>
    <p:sldId id="302" r:id="rId3"/>
    <p:sldId id="324" r:id="rId4"/>
    <p:sldId id="359" r:id="rId5"/>
    <p:sldId id="358" r:id="rId6"/>
    <p:sldId id="355" r:id="rId7"/>
    <p:sldId id="354" r:id="rId8"/>
    <p:sldId id="353" r:id="rId9"/>
    <p:sldId id="352" r:id="rId10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7" r:id="rId22"/>
    <p:sldId id="336" r:id="rId23"/>
    <p:sldId id="335" r:id="rId24"/>
    <p:sldId id="334" r:id="rId25"/>
    <p:sldId id="333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2933700"/>
            <a:ext cx="87725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4329745"/>
            <a:ext cx="771234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6372" y="4186839"/>
            <a:ext cx="999748" cy="4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2292" y="4234474"/>
            <a:ext cx="1056876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5340" y="4234474"/>
            <a:ext cx="323727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30" y="2266320"/>
            <a:ext cx="676020" cy="54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2257157"/>
            <a:ext cx="323727" cy="39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3339928"/>
            <a:ext cx="371334" cy="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627" y="3368521"/>
            <a:ext cx="457027" cy="3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604" y="3444768"/>
            <a:ext cx="371334" cy="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0931" y="3244618"/>
            <a:ext cx="1542468" cy="4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055" y="4340679"/>
            <a:ext cx="371335" cy="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4055" y="4445520"/>
            <a:ext cx="371335" cy="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6297" y="4388334"/>
            <a:ext cx="371335" cy="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3803" y="4235839"/>
            <a:ext cx="323727" cy="4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620600"/>
            <a:ext cx="11340000" cy="398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1249" y="3936561"/>
            <a:ext cx="771235" cy="3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2564765"/>
            <a:ext cx="3863340" cy="409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04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35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735" y="2924810"/>
            <a:ext cx="185991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7895" y="2853055"/>
            <a:ext cx="243332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853055"/>
            <a:ext cx="902208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789045"/>
            <a:ext cx="948626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1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253186"/>
            <a:ext cx="342769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98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1214777"/>
            <a:ext cx="599848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41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052830"/>
            <a:ext cx="42138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5820" y="1052830"/>
            <a:ext cx="637921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1988820"/>
            <a:ext cx="117538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1988820"/>
            <a:ext cx="465645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00115" y="1988820"/>
            <a:ext cx="284734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47455" y="1988820"/>
            <a:ext cx="205613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2961005"/>
            <a:ext cx="1033335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684475"/>
            <a:ext cx="11340000" cy="1335103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3789045"/>
            <a:ext cx="1033335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88820"/>
            <a:ext cx="777113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53055"/>
            <a:ext cx="643509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942991"/>
            <a:ext cx="1704332" cy="36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653280"/>
            <a:ext cx="1050861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76455"/>
            <a:ext cx="11340000" cy="3949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2" r="3470" b="16546"/>
          <a:stretch>
            <a:fillRect/>
          </a:stretch>
        </p:blipFill>
        <p:spPr>
          <a:xfrm>
            <a:off x="4716145" y="3284855"/>
            <a:ext cx="2948305" cy="34569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1405382"/>
            <a:ext cx="828362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4156" y="1262349"/>
            <a:ext cx="504634" cy="4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219" y="1319563"/>
            <a:ext cx="380856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2896" y="1433989"/>
            <a:ext cx="856926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448" y="2301722"/>
            <a:ext cx="314206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910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7197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43885" y="1700530"/>
            <a:ext cx="239395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180" y="2664503"/>
            <a:ext cx="1050220" cy="32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7025" y="3429000"/>
            <a:ext cx="454152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7025" y="4580890"/>
            <a:ext cx="4460875" cy="207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404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2505" y="2502920"/>
            <a:ext cx="3843207" cy="42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3356610"/>
            <a:ext cx="428180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4193540"/>
            <a:ext cx="446468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013325"/>
            <a:ext cx="649541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949315"/>
            <a:ext cx="574992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1" grpId="0" bldLvl="0" animBg="1"/>
      <p:bldP spid="14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293680"/>
            <a:ext cx="371335" cy="41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780665"/>
            <a:ext cx="3041015" cy="380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64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9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21050"/>
            <a:ext cx="11340000" cy="200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5209" y="4536191"/>
            <a:ext cx="371335" cy="41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21"/>
          <a:stretch>
            <a:fillRect/>
          </a:stretch>
        </p:blipFill>
        <p:spPr>
          <a:xfrm>
            <a:off x="2783840" y="1124585"/>
            <a:ext cx="6697345" cy="34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282880"/>
            <a:ext cx="437984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611710"/>
            <a:ext cx="11340000" cy="300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071" y="3016013"/>
            <a:ext cx="371334" cy="41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3357245"/>
            <a:ext cx="3253740" cy="3482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293440"/>
            <a:ext cx="11340000" cy="203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3455944"/>
            <a:ext cx="371335" cy="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289" y="3312888"/>
            <a:ext cx="199949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3047" y="4257061"/>
            <a:ext cx="485591" cy="4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2896" y="4257061"/>
            <a:ext cx="485591" cy="4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