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24" r:id="rId3"/>
    <p:sldId id="410" r:id="rId4"/>
    <p:sldId id="407" r:id="rId5"/>
    <p:sldId id="406" r:id="rId6"/>
    <p:sldId id="405" r:id="rId7"/>
    <p:sldId id="404" r:id="rId8"/>
    <p:sldId id="403" r:id="rId9"/>
    <p:sldId id="400" r:id="rId10"/>
    <p:sldId id="399" r:id="rId11"/>
    <p:sldId id="398" r:id="rId12"/>
    <p:sldId id="394" r:id="rId13"/>
    <p:sldId id="393" r:id="rId14"/>
    <p:sldId id="392" r:id="rId15"/>
    <p:sldId id="391" r:id="rId16"/>
    <p:sldId id="390" r:id="rId17"/>
    <p:sldId id="388" r:id="rId18"/>
    <p:sldId id="386" r:id="rId19"/>
    <p:sldId id="384" r:id="rId20"/>
    <p:sldId id="383" r:id="rId21"/>
    <p:sldId id="382" r:id="rId22"/>
    <p:sldId id="380" r:id="rId23"/>
    <p:sldId id="378" r:id="rId24"/>
    <p:sldId id="375" r:id="rId25"/>
    <p:sldId id="374" r:id="rId26"/>
    <p:sldId id="372" r:id="rId27"/>
    <p:sldId id="371" r:id="rId28"/>
    <p:sldId id="369" r:id="rId29"/>
    <p:sldId id="368" r:id="rId30"/>
    <p:sldId id="367" r:id="rId31"/>
    <p:sldId id="366" r:id="rId32"/>
    <p:sldId id="365" r:id="rId33"/>
    <p:sldId id="364" r:id="rId34"/>
    <p:sldId id="363" r:id="rId35"/>
    <p:sldId id="362" r:id="rId36"/>
    <p:sldId id="360" r:id="rId37"/>
    <p:sldId id="358" r:id="rId38"/>
    <p:sldId id="357" r:id="rId39"/>
    <p:sldId id="355" r:id="rId40"/>
    <p:sldId id="354" r:id="rId41"/>
    <p:sldId id="353" r:id="rId42"/>
    <p:sldId id="351" r:id="rId43"/>
    <p:sldId id="349" r:id="rId44"/>
    <p:sldId id="348" r:id="rId45"/>
    <p:sldId id="347" r:id="rId46"/>
    <p:sldId id="345" r:id="rId47"/>
    <p:sldId id="344" r:id="rId48"/>
    <p:sldId id="342" r:id="rId49"/>
    <p:sldId id="341" r:id="rId50"/>
    <p:sldId id="339" r:id="rId51"/>
    <p:sldId id="338" r:id="rId52"/>
    <p:sldId id="337" r:id="rId53"/>
    <p:sldId id="336" r:id="rId54"/>
    <p:sldId id="335" r:id="rId55"/>
    <p:sldId id="334" r:id="rId56"/>
    <p:sldId id="331" r:id="rId57"/>
    <p:sldId id="330" r:id="rId58"/>
    <p:sldId id="329" r:id="rId59"/>
    <p:sldId id="327" r:id="rId60"/>
    <p:sldId id="326" r:id="rId61"/>
    <p:sldId id="325" r:id="rId62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8" Type="http://schemas.openxmlformats.org/officeDocument/2006/relationships/tags" Target="tags/tag1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handoutMaster" Target="handoutMasters/handoutMaster1.xml"/><Relationship Id="rId63" Type="http://schemas.openxmlformats.org/officeDocument/2006/relationships/notesMaster" Target="notesMasters/notesMaster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5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6.png"/><Relationship Id="rId1" Type="http://schemas.openxmlformats.org/officeDocument/2006/relationships/image" Target="../media/image8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3.png"/><Relationship Id="rId1" Type="http://schemas.openxmlformats.org/officeDocument/2006/relationships/image" Target="../media/image8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1271270" y="3068955"/>
            <a:ext cx="9264060" cy="1017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92990"/>
            <a:ext cx="11340000" cy="2612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8039" y="1894292"/>
            <a:ext cx="276120" cy="29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7"/>
          <a:stretch>
            <a:fillRect/>
          </a:stretch>
        </p:blipFill>
        <p:spPr>
          <a:xfrm>
            <a:off x="4727575" y="3068955"/>
            <a:ext cx="3410585" cy="3672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3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2500907"/>
            <a:ext cx="276120" cy="30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93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919622"/>
            <a:ext cx="295163" cy="3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2277110"/>
            <a:ext cx="4170045" cy="4544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268935"/>
            <a:ext cx="11340000" cy="352413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04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976636"/>
            <a:ext cx="276121" cy="30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63" b="7722"/>
          <a:stretch>
            <a:fillRect/>
          </a:stretch>
        </p:blipFill>
        <p:spPr>
          <a:xfrm>
            <a:off x="6816090" y="2924810"/>
            <a:ext cx="4065270" cy="3672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0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302205"/>
            <a:ext cx="942619" cy="36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3570867"/>
            <a:ext cx="828362" cy="30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221050"/>
            <a:ext cx="11340000" cy="174298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72161" y="5392564"/>
            <a:ext cx="257078" cy="29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65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30435" y="3121660"/>
            <a:ext cx="72199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27095"/>
            <a:ext cx="11340000" cy="9626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939042" y="4651162"/>
            <a:ext cx="1123526" cy="4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8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2206728"/>
            <a:ext cx="637934" cy="29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120" y="2741930"/>
            <a:ext cx="252349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618435"/>
            <a:ext cx="11340000" cy="219675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832600" y="4632960"/>
            <a:ext cx="78422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4" b="16298"/>
          <a:stretch>
            <a:fillRect/>
          </a:stretch>
        </p:blipFill>
        <p:spPr>
          <a:xfrm>
            <a:off x="360045" y="899795"/>
            <a:ext cx="8688115" cy="41850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870960" y="3758565"/>
            <a:ext cx="1699895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16"/>
          <a:stretch>
            <a:fillRect/>
          </a:stretch>
        </p:blipFill>
        <p:spPr>
          <a:xfrm>
            <a:off x="9048160" y="899795"/>
            <a:ext cx="2651715" cy="4999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51205"/>
            <a:ext cx="11340000" cy="28074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67" r="23384"/>
          <a:stretch>
            <a:fillRect/>
          </a:stretch>
        </p:blipFill>
        <p:spPr>
          <a:xfrm>
            <a:off x="263525" y="764540"/>
            <a:ext cx="8688070" cy="8864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1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10260"/>
            <a:ext cx="11340000" cy="2960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987173"/>
            <a:ext cx="314206" cy="305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18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6196" y="1233265"/>
            <a:ext cx="837883" cy="33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204497"/>
            <a:ext cx="990226" cy="41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853260"/>
            <a:ext cx="11340000" cy="37997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525" y="2853055"/>
            <a:ext cx="9549130" cy="374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5335"/>
            <a:ext cx="11340000" cy="36428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645105"/>
            <a:ext cx="11340000" cy="3032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080" y="3714115"/>
            <a:ext cx="6488430" cy="10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35505" y="5085080"/>
            <a:ext cx="445833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26088" y="6181472"/>
            <a:ext cx="628413" cy="27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36131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/>
          <a:stretch>
            <a:fillRect/>
          </a:stretch>
        </p:blipFill>
        <p:spPr>
          <a:xfrm>
            <a:off x="8256270" y="2924810"/>
            <a:ext cx="3713480" cy="38436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4" b="47310"/>
          <a:stretch>
            <a:fillRect/>
          </a:stretch>
        </p:blipFill>
        <p:spPr>
          <a:xfrm>
            <a:off x="1127125" y="3933190"/>
            <a:ext cx="6527845" cy="2663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9025" y="5116195"/>
            <a:ext cx="6379210" cy="165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615" y="4076700"/>
            <a:ext cx="407416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759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17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88154"/>
            <a:ext cx="1409168" cy="29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25" y="2922905"/>
            <a:ext cx="474218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572080"/>
            <a:ext cx="11340000" cy="27183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3789045"/>
            <a:ext cx="586613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4869180"/>
            <a:ext cx="474281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5715635"/>
            <a:ext cx="810196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98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29"/>
          <a:stretch>
            <a:fillRect/>
          </a:stretch>
        </p:blipFill>
        <p:spPr>
          <a:xfrm>
            <a:off x="983615" y="4437380"/>
            <a:ext cx="11339830" cy="195305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7"/>
          <a:stretch>
            <a:fillRect/>
          </a:stretch>
        </p:blipFill>
        <p:spPr>
          <a:xfrm>
            <a:off x="360045" y="764335"/>
            <a:ext cx="11339830" cy="1689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48" r="58673" b="21311"/>
          <a:stretch>
            <a:fillRect/>
          </a:stretch>
        </p:blipFill>
        <p:spPr>
          <a:xfrm>
            <a:off x="288290" y="2421255"/>
            <a:ext cx="4020185" cy="39630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84" t="51690" r="17933"/>
          <a:stretch>
            <a:fillRect/>
          </a:stretch>
        </p:blipFill>
        <p:spPr>
          <a:xfrm>
            <a:off x="4223385" y="3213100"/>
            <a:ext cx="3101340" cy="33915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3745" y="3213100"/>
            <a:ext cx="4796790" cy="324739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8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2367" y="2254564"/>
            <a:ext cx="466549" cy="2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43375" y="2254564"/>
            <a:ext cx="476070" cy="2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6725" y="3189404"/>
            <a:ext cx="266599" cy="2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26" b="49533"/>
          <a:stretch>
            <a:fillRect/>
          </a:stretch>
        </p:blipFill>
        <p:spPr>
          <a:xfrm>
            <a:off x="6024245" y="3036570"/>
            <a:ext cx="5435600" cy="3375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855" y="3189605"/>
            <a:ext cx="4577080" cy="3098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5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2228397"/>
            <a:ext cx="790277" cy="33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1280"/>
            <a:ext cx="11340000" cy="3477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086826"/>
            <a:ext cx="6684030" cy="34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4010980"/>
            <a:ext cx="6084181" cy="34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5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138503"/>
            <a:ext cx="304685" cy="30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6073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52119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5" y="2925445"/>
            <a:ext cx="4637405" cy="3482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9109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5078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469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285060"/>
            <a:ext cx="11340000" cy="74214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26802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861627"/>
            <a:ext cx="2523173" cy="314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2472055"/>
            <a:ext cx="6736080" cy="96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500960"/>
            <a:ext cx="11340000" cy="304492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87954" y="3720499"/>
            <a:ext cx="2275617" cy="32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5420" y="4417060"/>
            <a:ext cx="268795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7954" y="5276368"/>
            <a:ext cx="2884987" cy="31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7954" y="6049530"/>
            <a:ext cx="3970428" cy="32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890"/>
            <a:ext cx="11340000" cy="36980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844675"/>
            <a:ext cx="366204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280" y="2499360"/>
            <a:ext cx="6172200" cy="112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911140"/>
            <a:ext cx="4389370" cy="35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80" t="32060" r="18620" b="4134"/>
          <a:stretch>
            <a:fillRect/>
          </a:stretch>
        </p:blipFill>
        <p:spPr>
          <a:xfrm>
            <a:off x="6339840" y="1557020"/>
            <a:ext cx="5832475" cy="37439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235" y="1701165"/>
            <a:ext cx="4637405" cy="3482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1280"/>
            <a:ext cx="11340000" cy="29601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076767"/>
            <a:ext cx="2970680" cy="31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1850213"/>
            <a:ext cx="2304181" cy="32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633209"/>
            <a:ext cx="4541712" cy="32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397107"/>
            <a:ext cx="8169370" cy="33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2146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937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9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942944"/>
            <a:ext cx="304685" cy="31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65" y="633935"/>
            <a:ext cx="11340000" cy="3104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6679" y="891039"/>
            <a:ext cx="8883476" cy="34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679" y="1671873"/>
            <a:ext cx="2742166" cy="31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277110"/>
            <a:ext cx="840676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6385" y="3068955"/>
            <a:ext cx="876935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5105"/>
            <a:ext cx="11340000" cy="315942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3893277"/>
            <a:ext cx="8521662" cy="353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666429"/>
            <a:ext cx="7778992" cy="353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5477761"/>
            <a:ext cx="2037581" cy="29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6222278"/>
            <a:ext cx="7645692" cy="343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1280"/>
            <a:ext cx="11340000" cy="6446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183321"/>
            <a:ext cx="5246297" cy="35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1974420"/>
            <a:ext cx="11340000" cy="38167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3814" y="2031671"/>
            <a:ext cx="3732392" cy="35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814" y="2833189"/>
            <a:ext cx="2294659" cy="362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1615" y="3554095"/>
            <a:ext cx="203327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814" y="4436226"/>
            <a:ext cx="2942115" cy="37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3814" y="5247286"/>
            <a:ext cx="4789269" cy="33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0837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" y="1341120"/>
            <a:ext cx="10286365" cy="34239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53" b="15334"/>
          <a:stretch>
            <a:fillRect/>
          </a:stretch>
        </p:blipFill>
        <p:spPr>
          <a:xfrm>
            <a:off x="9336405" y="1196975"/>
            <a:ext cx="2607310" cy="428307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548845"/>
            <a:ext cx="11340000" cy="26123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86" r="27509"/>
          <a:stretch>
            <a:fillRect/>
          </a:stretch>
        </p:blipFill>
        <p:spPr>
          <a:xfrm>
            <a:off x="6311900" y="2061210"/>
            <a:ext cx="3860800" cy="472059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1727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998762"/>
            <a:ext cx="1237783" cy="27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2648585"/>
            <a:ext cx="471551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71425"/>
            <a:ext cx="11340000" cy="24087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43925" y="1701165"/>
            <a:ext cx="230314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045" y="2574925"/>
            <a:ext cx="997331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24"/>
          <a:stretch>
            <a:fillRect/>
          </a:stretch>
        </p:blipFill>
        <p:spPr>
          <a:xfrm>
            <a:off x="7294880" y="3247390"/>
            <a:ext cx="2399030" cy="337502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319350"/>
            <a:ext cx="11340000" cy="218403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3540125"/>
            <a:ext cx="6087745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4797425"/>
            <a:ext cx="409575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76135" y="3280410"/>
            <a:ext cx="4095750" cy="330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994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41300" y="1701165"/>
            <a:ext cx="723265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2348865"/>
            <a:ext cx="563689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068955"/>
            <a:ext cx="396176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933190"/>
            <a:ext cx="10926445" cy="116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5229225"/>
            <a:ext cx="814514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6" grpId="0" bldLvl="0" animBg="1"/>
      <p:bldP spid="19" grpId="0" bldLvl="0" animBg="1"/>
      <p:bldP spid="26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74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0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981075"/>
            <a:ext cx="898271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1710460"/>
            <a:ext cx="6493602" cy="39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444642"/>
            <a:ext cx="2884987" cy="362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135" y="3068955"/>
            <a:ext cx="5534660" cy="130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437380"/>
            <a:ext cx="6419850" cy="91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10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1937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2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899795"/>
            <a:ext cx="342265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1748889"/>
            <a:ext cx="3684785" cy="38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2348865"/>
            <a:ext cx="596900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3141345"/>
            <a:ext cx="10527030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114800"/>
            <a:ext cx="5695950" cy="114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5307330"/>
            <a:ext cx="9458960" cy="109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1" grpId="0" bldLvl="0" animBg="1"/>
      <p:bldP spid="19" grpId="0" bldLvl="0" animBg="1"/>
      <p:bldP spid="24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1256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39955"/>
            <a:ext cx="11340000" cy="1670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3123" y="1637968"/>
            <a:ext cx="476070" cy="295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3170"/>
            <a:ext cx="11340000" cy="4465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434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069160"/>
            <a:ext cx="11340000" cy="149277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365195"/>
            <a:ext cx="11340000" cy="2336701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360045" y="981075"/>
            <a:ext cx="7320325" cy="47072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981825"/>
            <a:ext cx="3142065" cy="31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2565400"/>
            <a:ext cx="312674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3134995"/>
            <a:ext cx="5577205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918585"/>
            <a:ext cx="5843905" cy="10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4956810"/>
            <a:ext cx="369252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4" grpId="0" bldLvl="0" animBg="1"/>
      <p:bldP spid="20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638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1135" y="2132965"/>
            <a:ext cx="540702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2708910"/>
            <a:ext cx="5930900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719830"/>
            <a:ext cx="5086985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4720590"/>
            <a:ext cx="5033010" cy="110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8" grpId="0" bldLvl="0" animBg="1"/>
      <p:bldP spid="24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693625"/>
            <a:ext cx="11340000" cy="3371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904" y="836483"/>
            <a:ext cx="2389874" cy="28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904" y="1541253"/>
            <a:ext cx="3399143" cy="276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2061210"/>
            <a:ext cx="400621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8904" y="2903173"/>
            <a:ext cx="3094458" cy="31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3475355"/>
            <a:ext cx="274447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90" y="3933395"/>
            <a:ext cx="11340000" cy="275654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3525" y="4123690"/>
            <a:ext cx="453453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0804" y="4906293"/>
            <a:ext cx="1856675" cy="27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0804" y="5612121"/>
            <a:ext cx="2770730" cy="27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0804" y="6308410"/>
            <a:ext cx="2723123" cy="29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00000"/>
            <a:ext cx="11340000" cy="51229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8904" y="1861740"/>
            <a:ext cx="3322972" cy="35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904" y="2575903"/>
            <a:ext cx="2523173" cy="323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9415" y="3162300"/>
            <a:ext cx="4805680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8935" y="4293235"/>
            <a:ext cx="4209415" cy="10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8904" y="5603956"/>
            <a:ext cx="5436725" cy="333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33"/>
          <a:stretch>
            <a:fillRect/>
          </a:stretch>
        </p:blipFill>
        <p:spPr>
          <a:xfrm>
            <a:off x="7823880" y="1315720"/>
            <a:ext cx="3443560" cy="470725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7536180" y="1343025"/>
            <a:ext cx="3533775" cy="414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1280"/>
            <a:ext cx="11340000" cy="44401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989965"/>
            <a:ext cx="3164205" cy="110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362873"/>
            <a:ext cx="4341763" cy="343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077491"/>
            <a:ext cx="4275113" cy="31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135" y="3573145"/>
            <a:ext cx="7087235" cy="98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4887855"/>
            <a:ext cx="4932090" cy="352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15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7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1214882"/>
            <a:ext cx="342770" cy="29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1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909955"/>
            <a:ext cx="10135870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1988820"/>
            <a:ext cx="1050798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280" y="2637155"/>
            <a:ext cx="1084897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552643"/>
            <a:ext cx="3637178" cy="38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4251325"/>
            <a:ext cx="9391015" cy="115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16" grpId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4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282274"/>
            <a:ext cx="304685" cy="29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86" r="46507"/>
          <a:stretch>
            <a:fillRect/>
          </a:stretch>
        </p:blipFill>
        <p:spPr>
          <a:xfrm>
            <a:off x="8688070" y="3068955"/>
            <a:ext cx="3299460" cy="3472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340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365195"/>
            <a:ext cx="11340000" cy="1895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000" y="4803386"/>
            <a:ext cx="352292" cy="29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548640"/>
            <a:ext cx="6357620" cy="493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2024-09-30T16:28:46Z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