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9" r:id="rId5"/>
    <p:sldId id="358" r:id="rId6"/>
    <p:sldId id="355" r:id="rId7"/>
    <p:sldId id="354" r:id="rId8"/>
    <p:sldId id="353" r:id="rId9"/>
    <p:sldId id="352" r:id="rId10"/>
    <p:sldId id="349" r:id="rId11"/>
    <p:sldId id="348" r:id="rId12"/>
    <p:sldId id="347" r:id="rId13"/>
    <p:sldId id="344" r:id="rId14"/>
    <p:sldId id="343" r:id="rId15"/>
    <p:sldId id="341" r:id="rId16"/>
    <p:sldId id="340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3225" y="2200275"/>
            <a:ext cx="6305550" cy="2457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3500960"/>
            <a:ext cx="11340000" cy="3010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95057" y="3901151"/>
            <a:ext cx="371335" cy="390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220" y="692785"/>
            <a:ext cx="5188585" cy="3907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15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24160" y="2963545"/>
            <a:ext cx="115506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7934" y="3944439"/>
            <a:ext cx="2627909" cy="429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40100" y="3906265"/>
            <a:ext cx="1923324" cy="45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2700" y="3429000"/>
            <a:ext cx="5273675" cy="3338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579755"/>
            <a:ext cx="10631805" cy="4325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1905" y="4149090"/>
            <a:ext cx="140589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380" y="3789045"/>
            <a:ext cx="3730625" cy="2898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990"/>
            <a:ext cx="11340000" cy="41505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4843985"/>
            <a:ext cx="11340000" cy="20333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94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9974" y="1033317"/>
            <a:ext cx="371335" cy="399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7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92141" y="3665965"/>
            <a:ext cx="323727" cy="39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480" y="3212465"/>
            <a:ext cx="4999355" cy="3199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924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59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35919" y="2018911"/>
            <a:ext cx="609370" cy="392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985" y="1844675"/>
            <a:ext cx="6627495" cy="4041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951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692990"/>
            <a:ext cx="11340000" cy="37371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62" r="6238" b="19620"/>
          <a:stretch>
            <a:fillRect/>
          </a:stretch>
        </p:blipFill>
        <p:spPr>
          <a:xfrm>
            <a:off x="7248525" y="3284855"/>
            <a:ext cx="3642360" cy="33991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8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641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968133"/>
            <a:ext cx="3865692" cy="467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855066"/>
            <a:ext cx="4103727" cy="371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637280"/>
            <a:ext cx="6361430" cy="1339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5363273"/>
            <a:ext cx="2218488" cy="381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bldLvl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489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3525" y="1772920"/>
            <a:ext cx="6722745" cy="1284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0045" y="3068955"/>
            <a:ext cx="8297545" cy="1387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0645"/>
            <a:ext cx="11340000" cy="3362896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69539" y="2619223"/>
            <a:ext cx="2456523" cy="390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69539" y="3419459"/>
            <a:ext cx="6055617" cy="457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84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990"/>
            <a:ext cx="11340000" cy="370365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08" r="8775" b="38391"/>
          <a:stretch>
            <a:fillRect/>
          </a:stretch>
        </p:blipFill>
        <p:spPr>
          <a:xfrm>
            <a:off x="5735955" y="3213100"/>
            <a:ext cx="3528695" cy="317690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19931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35510"/>
            <a:ext cx="11340000" cy="51560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770" y="4076700"/>
            <a:ext cx="848614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91" t="30678" r="6541" b="22682"/>
          <a:stretch>
            <a:fillRect/>
          </a:stretch>
        </p:blipFill>
        <p:spPr>
          <a:xfrm>
            <a:off x="8976360" y="3644900"/>
            <a:ext cx="2880360" cy="2736850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263525" y="5012690"/>
            <a:ext cx="848614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760460" y="3572510"/>
            <a:ext cx="3225800" cy="280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4" grpId="0" bldLvl="0" animBg="1"/>
      <p:bldP spid="2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725"/>
          <a:stretch>
            <a:fillRect/>
          </a:stretch>
        </p:blipFill>
        <p:spPr>
          <a:xfrm>
            <a:off x="360045" y="692785"/>
            <a:ext cx="6240190" cy="5868035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279400" y="2996565"/>
            <a:ext cx="6567805" cy="242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27025" y="5516880"/>
            <a:ext cx="6998970" cy="1212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3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2262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45" y="2493010"/>
            <a:ext cx="8342630" cy="1226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525" y="3789045"/>
            <a:ext cx="6849110" cy="151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848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3573350"/>
            <a:ext cx="11340000" cy="2943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8876" y="3925859"/>
            <a:ext cx="371335" cy="409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18"/>
          <a:stretch>
            <a:fillRect/>
          </a:stretch>
        </p:blipFill>
        <p:spPr>
          <a:xfrm>
            <a:off x="3359785" y="908685"/>
            <a:ext cx="5309870" cy="375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8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4724050"/>
            <a:ext cx="371335" cy="400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4869385"/>
            <a:ext cx="11340000" cy="18322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764540"/>
            <a:ext cx="5030470" cy="416814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29"/>
          <a:stretch>
            <a:fillRect/>
          </a:stretch>
        </p:blipFill>
        <p:spPr>
          <a:xfrm>
            <a:off x="360045" y="899795"/>
            <a:ext cx="11340000" cy="56501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785" y="5516880"/>
            <a:ext cx="813435" cy="93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60" y="5301185"/>
            <a:ext cx="11340000" cy="11395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048"/>
          <a:stretch>
            <a:fillRect/>
          </a:stretch>
        </p:blipFill>
        <p:spPr>
          <a:xfrm>
            <a:off x="480060" y="4580050"/>
            <a:ext cx="11340000" cy="90330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265" y="908685"/>
            <a:ext cx="4605020" cy="396303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165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2024-09-30T17:54:22Z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