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2204720"/>
            <a:ext cx="645795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789045"/>
            <a:ext cx="97536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2220" y="1124585"/>
            <a:ext cx="33610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1916430"/>
            <a:ext cx="562927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708910"/>
            <a:ext cx="585089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644900"/>
            <a:ext cx="346075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6816135" y="899795"/>
            <a:ext cx="4883740" cy="431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1052830"/>
            <a:ext cx="4034155" cy="374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5775325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429000"/>
            <a:ext cx="3893185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899795"/>
            <a:ext cx="10532745" cy="5100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3068955"/>
            <a:ext cx="3000375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5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3845" y="1844675"/>
            <a:ext cx="445008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2708910"/>
            <a:ext cx="382714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44900"/>
            <a:ext cx="37712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509135"/>
            <a:ext cx="46799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125220"/>
            <a:ext cx="3460115" cy="380047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4733925" y="1916430"/>
            <a:ext cx="260858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120515" y="3716655"/>
            <a:ext cx="37712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  <p:bldP spid="27" grpId="0" bldLvl="0" animBg="1"/>
      <p:bldP spid="29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645"/>
            <a:ext cx="11340000" cy="2586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1844675"/>
            <a:ext cx="466915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670" y="2708910"/>
            <a:ext cx="710755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2465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7025" y="1844675"/>
            <a:ext cx="6513195" cy="95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2924810"/>
            <a:ext cx="43148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695700"/>
            <a:ext cx="556323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417695"/>
            <a:ext cx="849058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5805170"/>
            <a:ext cx="394652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4" grpId="0" bldLvl="0" animBg="1"/>
      <p:bldP spid="28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900000"/>
            <a:ext cx="11340000" cy="4776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2564765"/>
            <a:ext cx="3390900" cy="2905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5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07002" y="3027471"/>
            <a:ext cx="771234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30579" y="3905172"/>
            <a:ext cx="790277" cy="4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5994" y="4840114"/>
            <a:ext cx="780755" cy="44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836295"/>
            <a:ext cx="4062095" cy="348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2093034"/>
            <a:ext cx="1675768" cy="45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2083489"/>
            <a:ext cx="1342518" cy="45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352" y="3037917"/>
            <a:ext cx="1675768" cy="45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3963711"/>
            <a:ext cx="1342518" cy="46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2443" y="3963711"/>
            <a:ext cx="1342518" cy="46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1119231"/>
            <a:ext cx="971184" cy="4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0478" y="2053348"/>
            <a:ext cx="942619" cy="4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987465"/>
            <a:ext cx="780755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3931113"/>
            <a:ext cx="790277" cy="4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300205"/>
            <a:ext cx="790277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2548467"/>
            <a:ext cx="314205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3625211"/>
            <a:ext cx="314206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87858" y="3539452"/>
            <a:ext cx="676020" cy="5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4701955"/>
            <a:ext cx="304685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899" y="4616197"/>
            <a:ext cx="685541" cy="5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0000"/>
            <a:ext cx="11340000" cy="4636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564765"/>
            <a:ext cx="3324225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81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916430"/>
            <a:ext cx="506984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80665"/>
            <a:ext cx="409003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35952"/>
            <a:ext cx="2485088" cy="3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80890"/>
            <a:ext cx="544195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052830"/>
            <a:ext cx="4034155" cy="374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8" grpId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7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80257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708910"/>
            <a:ext cx="60807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573145"/>
            <a:ext cx="453072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