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02" r:id="rId3"/>
    <p:sldId id="324" r:id="rId4"/>
    <p:sldId id="360" r:id="rId5"/>
    <p:sldId id="359" r:id="rId6"/>
    <p:sldId id="358" r:id="rId7"/>
    <p:sldId id="357" r:id="rId8"/>
    <p:sldId id="354" r:id="rId9"/>
    <p:sldId id="353" r:id="rId10"/>
    <p:sldId id="350" r:id="rId11"/>
    <p:sldId id="349" r:id="rId12"/>
    <p:sldId id="348" r:id="rId13"/>
    <p:sldId id="347" r:id="rId14"/>
    <p:sldId id="345" r:id="rId15"/>
    <p:sldId id="344" r:id="rId16"/>
    <p:sldId id="343" r:id="rId17"/>
    <p:sldId id="342" r:id="rId18"/>
    <p:sldId id="339" r:id="rId19"/>
    <p:sldId id="338" r:id="rId20"/>
    <p:sldId id="337" r:id="rId21"/>
    <p:sldId id="336" r:id="rId22"/>
    <p:sldId id="333" r:id="rId23"/>
    <p:sldId id="332" r:id="rId24"/>
    <p:sldId id="331" r:id="rId25"/>
    <p:sldId id="330" r:id="rId26"/>
    <p:sldId id="329" r:id="rId27"/>
    <p:sldId id="328" r:id="rId28"/>
    <p:sldId id="327" r:id="rId29"/>
    <p:sldId id="326" r:id="rId30"/>
    <p:sldId id="325" r:id="rId31"/>
  </p:sldIdLst>
  <p:sldSz cx="12192000" cy="6858000"/>
  <p:notesSz cx="6858000" cy="9144000"/>
  <p:custDataLst>
    <p:tags r:id="rId3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7" Type="http://schemas.openxmlformats.org/officeDocument/2006/relationships/tags" Target="tags/tag1.xml"/><Relationship Id="rId36" Type="http://schemas.openxmlformats.org/officeDocument/2006/relationships/tableStyles" Target="tableStyles.xml"/><Relationship Id="rId35" Type="http://schemas.openxmlformats.org/officeDocument/2006/relationships/viewProps" Target="viewProps.xml"/><Relationship Id="rId34" Type="http://schemas.openxmlformats.org/officeDocument/2006/relationships/presProps" Target="presProps.xml"/><Relationship Id="rId33" Type="http://schemas.openxmlformats.org/officeDocument/2006/relationships/handoutMaster" Target="handoutMasters/handoutMaster1.xml"/><Relationship Id="rId32" Type="http://schemas.openxmlformats.org/officeDocument/2006/relationships/notesMaster" Target="notesMasters/notesMaster1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90345" y="3009900"/>
            <a:ext cx="9210675" cy="8382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8806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168816" y="3063668"/>
            <a:ext cx="1009269" cy="4479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21034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73448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21945" y="2276475"/>
            <a:ext cx="8632190" cy="1035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14" y="3475515"/>
            <a:ext cx="2228010" cy="4292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63525" y="4220845"/>
            <a:ext cx="9299575" cy="878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1" grpId="0" animBg="1"/>
      <p:bldP spid="12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4324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5558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43375" y="1233989"/>
            <a:ext cx="371335" cy="4007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1758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528866" y="4382848"/>
            <a:ext cx="342770" cy="3912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5085285"/>
            <a:ext cx="11340000" cy="155296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8120" y="1052830"/>
            <a:ext cx="5526405" cy="399923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60068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3789250"/>
            <a:ext cx="11340000" cy="30109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24669" y="4075101"/>
            <a:ext cx="437984" cy="4001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2265" y="980440"/>
            <a:ext cx="4794250" cy="36201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42827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5841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528866" y="3790614"/>
            <a:ext cx="342770" cy="3911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4293440"/>
            <a:ext cx="11340000" cy="19942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09088" y="4589241"/>
            <a:ext cx="380856" cy="3912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8165" y="1124585"/>
            <a:ext cx="5045710" cy="40805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548845"/>
            <a:ext cx="11340000" cy="443544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372564" y="4268898"/>
            <a:ext cx="685541" cy="543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8836"/>
          <a:stretch>
            <a:fillRect/>
          </a:stretch>
        </p:blipFill>
        <p:spPr>
          <a:xfrm>
            <a:off x="5592445" y="3680460"/>
            <a:ext cx="3144520" cy="31775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21517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4834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14635" y="3084195"/>
            <a:ext cx="464185" cy="467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36120" y="4028389"/>
            <a:ext cx="133299" cy="858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36120" y="4238220"/>
            <a:ext cx="133299" cy="763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59848" y="3990238"/>
            <a:ext cx="323727" cy="4005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  <p:bldP spid="6" grpId="0" animBg="1"/>
      <p:bldP spid="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836500"/>
            <a:ext cx="10898481" cy="586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685" y="548845"/>
            <a:ext cx="11340000" cy="284896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764" r="7325" b="26220"/>
          <a:stretch>
            <a:fillRect/>
          </a:stretch>
        </p:blipFill>
        <p:spPr>
          <a:xfrm>
            <a:off x="4079875" y="2276475"/>
            <a:ext cx="4248785" cy="4329430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385387" cy="5868000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307975" y="2636520"/>
            <a:ext cx="5487670" cy="734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25120" y="3641892"/>
            <a:ext cx="3732112" cy="3929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263525" y="4436745"/>
            <a:ext cx="5706110" cy="2289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7" grpId="0" animBg="1"/>
      <p:bldP spid="19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7565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14" y="3033089"/>
            <a:ext cx="2313702" cy="12569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63525" y="4580890"/>
            <a:ext cx="8204835" cy="840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8462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445692" y="1882886"/>
            <a:ext cx="3237279" cy="372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60045" y="2708910"/>
            <a:ext cx="8164830" cy="993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91770" y="4076700"/>
            <a:ext cx="8462010" cy="1341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bldLvl="0" animBg="1"/>
      <p:bldP spid="17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70068"/>
          </a:xfrm>
          <a:prstGeom prst="rect">
            <a:avLst/>
          </a:prstGeom>
        </p:spPr>
      </p:pic>
      <p:sp useBgFill="1">
        <p:nvSpPr>
          <p:cNvPr id="15" name="矩形 14"/>
          <p:cNvSpPr/>
          <p:nvPr/>
        </p:nvSpPr>
        <p:spPr bwMode="white">
          <a:xfrm>
            <a:off x="191770" y="3035300"/>
            <a:ext cx="9279255" cy="1123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263525" y="4220845"/>
            <a:ext cx="9627235" cy="921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 animBg="1"/>
      <p:bldP spid="2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820827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433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71738" y="3141136"/>
            <a:ext cx="371335" cy="41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320845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686934" y="1973319"/>
            <a:ext cx="281738" cy="3212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99979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016725" y="3280788"/>
            <a:ext cx="628413" cy="3904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5820" y="2348865"/>
            <a:ext cx="5419090" cy="45491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476455"/>
            <a:ext cx="11340000" cy="387682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58761" y="3715082"/>
            <a:ext cx="1018790" cy="4476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5865" y="3284855"/>
            <a:ext cx="4089400" cy="34023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8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045289" y="4120941"/>
            <a:ext cx="561763" cy="390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8210" y="3056255"/>
            <a:ext cx="4201795" cy="3711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652350"/>
            <a:ext cx="11340000" cy="283779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914277" y="2842592"/>
            <a:ext cx="571284" cy="3999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9920" y="3284855"/>
            <a:ext cx="4460875" cy="36093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8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63</cp:revision>
  <dcterms:created xsi:type="dcterms:W3CDTF">2015-09-16T06:44:00Z</dcterms:created>
  <dcterms:modified xsi:type="dcterms:W3CDTF">2024-10-01T04:31:06Z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