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1" r:id="rId25"/>
    <p:sldId id="330" r:id="rId26"/>
    <p:sldId id="329" r:id="rId27"/>
    <p:sldId id="328" r:id="rId28"/>
    <p:sldId id="327" r:id="rId29"/>
    <p:sldId id="333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2962275"/>
            <a:ext cx="118681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581095"/>
            <a:ext cx="11340000" cy="10055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1325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5755" y="3284855"/>
            <a:ext cx="5348605" cy="147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869180"/>
            <a:ext cx="5303520" cy="18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016000"/>
            <a:ext cx="4225290" cy="482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9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05151"/>
            <a:ext cx="371335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37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492115" y="4523740"/>
            <a:ext cx="455295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4509683"/>
            <a:ext cx="361813" cy="4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20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119275"/>
            <a:ext cx="380855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3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008199"/>
            <a:ext cx="561763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506710" cy="4544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2" r="6040" b="32356"/>
          <a:stretch>
            <a:fillRect/>
          </a:stretch>
        </p:blipFill>
        <p:spPr>
          <a:xfrm>
            <a:off x="5160010" y="3717290"/>
            <a:ext cx="2400300" cy="307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88480" y="1052830"/>
            <a:ext cx="417068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5491" y="2654554"/>
            <a:ext cx="780755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158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2641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60045" y="3140710"/>
            <a:ext cx="6623050" cy="166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796790"/>
            <a:ext cx="22415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589270"/>
            <a:ext cx="602551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7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20620"/>
            <a:ext cx="98526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356610"/>
            <a:ext cx="86029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154805"/>
            <a:ext cx="68351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940935"/>
            <a:ext cx="687641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17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863600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219450"/>
            <a:ext cx="477393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53280"/>
            <a:ext cx="6478270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"/>
          <a:stretch>
            <a:fillRect/>
          </a:stretch>
        </p:blipFill>
        <p:spPr>
          <a:xfrm>
            <a:off x="479380" y="764540"/>
            <a:ext cx="10516280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80325" y="5013325"/>
            <a:ext cx="173164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08570" y="5805170"/>
            <a:ext cx="157289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 b="6722"/>
          <a:stretch>
            <a:fillRect/>
          </a:stretch>
        </p:blipFill>
        <p:spPr>
          <a:xfrm>
            <a:off x="534035" y="1268730"/>
            <a:ext cx="11123295" cy="47523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872355" y="1412875"/>
            <a:ext cx="98234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950" y="3200400"/>
            <a:ext cx="16814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75685" y="4220845"/>
            <a:ext cx="9671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07895" y="5156835"/>
            <a:ext cx="120078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6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 r="1818"/>
          <a:stretch>
            <a:fillRect/>
          </a:stretch>
        </p:blipFill>
        <p:spPr>
          <a:xfrm>
            <a:off x="479425" y="996315"/>
            <a:ext cx="10632440" cy="4634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8065" y="4839335"/>
            <a:ext cx="28105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20834"/>
            <a:ext cx="342769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" b="19893"/>
          <a:stretch>
            <a:fillRect/>
          </a:stretch>
        </p:blipFill>
        <p:spPr>
          <a:xfrm>
            <a:off x="335280" y="980440"/>
            <a:ext cx="11064875" cy="4041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15605" y="3005455"/>
            <a:ext cx="297370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841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615940" y="1930400"/>
            <a:ext cx="47631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229578"/>
            <a:ext cx="371335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15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101686"/>
            <a:ext cx="380856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180778"/>
            <a:ext cx="218992" cy="42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2343265"/>
            <a:ext cx="371335" cy="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2180778"/>
            <a:ext cx="1056876" cy="43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708910"/>
            <a:ext cx="10693400" cy="4077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764540"/>
            <a:ext cx="3089910" cy="35299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2024-09-30T17:27:49Z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