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49" r:id="rId12"/>
    <p:sldId id="348" r:id="rId13"/>
    <p:sldId id="347" r:id="rId14"/>
    <p:sldId id="346" r:id="rId15"/>
    <p:sldId id="343" r:id="rId16"/>
    <p:sldId id="342" r:id="rId17"/>
    <p:sldId id="341" r:id="rId18"/>
    <p:sldId id="340" r:id="rId19"/>
    <p:sldId id="338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938020"/>
            <a:ext cx="7800975" cy="2981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612345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6316" y="3547403"/>
            <a:ext cx="371334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22"/>
          <a:stretch>
            <a:fillRect/>
          </a:stretch>
        </p:blipFill>
        <p:spPr>
          <a:xfrm>
            <a:off x="9120505" y="3860800"/>
            <a:ext cx="2795905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2197264"/>
            <a:ext cx="637934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607501"/>
            <a:ext cx="371335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941140"/>
            <a:ext cx="11340000" cy="1552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1" r="39394"/>
          <a:stretch>
            <a:fillRect/>
          </a:stretch>
        </p:blipFill>
        <p:spPr>
          <a:xfrm>
            <a:off x="4295775" y="980440"/>
            <a:ext cx="3888105" cy="42703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7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61005"/>
            <a:ext cx="11340000" cy="256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3233" y="4271767"/>
            <a:ext cx="371335" cy="40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260985"/>
            <a:ext cx="4487545" cy="394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8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8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860" y="1988820"/>
            <a:ext cx="237236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288030" y="3284855"/>
            <a:ext cx="5806440" cy="335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3210144"/>
            <a:ext cx="647455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05"/>
          <a:stretch>
            <a:fillRect/>
          </a:stretch>
        </p:blipFill>
        <p:spPr>
          <a:xfrm>
            <a:off x="7392670" y="2853055"/>
            <a:ext cx="3790950" cy="374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878070" y="3978910"/>
            <a:ext cx="215074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11"/>
          <a:stretch>
            <a:fillRect/>
          </a:stretch>
        </p:blipFill>
        <p:spPr>
          <a:xfrm>
            <a:off x="8040370" y="3429000"/>
            <a:ext cx="283273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73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71869" y="5269787"/>
            <a:ext cx="320624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0645"/>
            <a:ext cx="11340000" cy="4614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420620"/>
            <a:ext cx="3808730" cy="25006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23876"/>
            <a:ext cx="4446498" cy="36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80665"/>
            <a:ext cx="5073015" cy="15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328795"/>
            <a:ext cx="437388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5309785"/>
            <a:ext cx="2485088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052830"/>
            <a:ext cx="4989830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bldLvl="0" animBg="1"/>
      <p:bldP spid="28" grpId="0" bldLvl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00530"/>
            <a:ext cx="366141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36520"/>
            <a:ext cx="543306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73145"/>
            <a:ext cx="54044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19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511111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08910"/>
            <a:ext cx="632206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16655"/>
            <a:ext cx="37147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509135"/>
            <a:ext cx="68453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549766"/>
            <a:ext cx="2361309" cy="4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b="28854"/>
          <a:stretch>
            <a:fillRect/>
          </a:stretch>
        </p:blipFill>
        <p:spPr>
          <a:xfrm>
            <a:off x="6816725" y="1403985"/>
            <a:ext cx="6107430" cy="35369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1557020"/>
            <a:ext cx="4989830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1" grpId="0" bldLvl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88820"/>
            <a:ext cx="7018020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429000"/>
            <a:ext cx="566801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364990"/>
            <a:ext cx="7232650" cy="141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709115"/>
            <a:ext cx="11340000" cy="4072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692785"/>
            <a:ext cx="26098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634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91110"/>
            <a:ext cx="1085874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1844675"/>
            <a:ext cx="680021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3215" y="3500755"/>
            <a:ext cx="46196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3215" y="4293235"/>
            <a:ext cx="534924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23530" y="5298954"/>
            <a:ext cx="5087471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23530" y="6175047"/>
            <a:ext cx="2306684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899795"/>
            <a:ext cx="3108325" cy="416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8" grpId="0" bldLvl="0" animBg="1"/>
      <p:bldP spid="46" grpId="0" bldLvl="0" animBg="1"/>
      <p:bldP spid="50" grpId="0" bldLvl="0" animBg="1"/>
      <p:bldP spid="5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980440"/>
            <a:ext cx="390588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15" y="1749425"/>
            <a:ext cx="1071372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41630" y="3357245"/>
            <a:ext cx="7746365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45692" y="4835647"/>
            <a:ext cx="2494609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9" b="28904"/>
          <a:stretch>
            <a:fillRect/>
          </a:stretch>
        </p:blipFill>
        <p:spPr>
          <a:xfrm>
            <a:off x="8328025" y="3097530"/>
            <a:ext cx="3392170" cy="36302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3104515"/>
            <a:ext cx="2705100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8" grpId="0" bldLvl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59483"/>
            <a:ext cx="371335" cy="40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4207840"/>
            <a:ext cx="333249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 b="64570"/>
          <a:stretch>
            <a:fillRect/>
          </a:stretch>
        </p:blipFill>
        <p:spPr>
          <a:xfrm>
            <a:off x="8760460" y="4580890"/>
            <a:ext cx="2867660" cy="87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418214"/>
            <a:ext cx="761712" cy="43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88705" y="764540"/>
            <a:ext cx="277685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1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011885"/>
            <a:ext cx="11340000" cy="3603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4653280"/>
            <a:ext cx="667131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32120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1916430"/>
            <a:ext cx="8133080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692" y="3601769"/>
            <a:ext cx="3913299" cy="4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2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916430"/>
            <a:ext cx="526478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64179"/>
            <a:ext cx="2066146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4320" y="3429000"/>
            <a:ext cx="694563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17193"/>
            <a:ext cx="371335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13"/>
          <a:stretch>
            <a:fillRect/>
          </a:stretch>
        </p:blipFill>
        <p:spPr>
          <a:xfrm>
            <a:off x="9408795" y="3644900"/>
            <a:ext cx="261302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2024-10-01T04:28:10Z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