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80" r:id="rId4"/>
    <p:sldId id="377" r:id="rId5"/>
    <p:sldId id="376" r:id="rId6"/>
    <p:sldId id="375" r:id="rId7"/>
    <p:sldId id="371" r:id="rId8"/>
    <p:sldId id="370" r:id="rId9"/>
    <p:sldId id="368" r:id="rId10"/>
    <p:sldId id="367" r:id="rId11"/>
    <p:sldId id="366" r:id="rId12"/>
    <p:sldId id="362" r:id="rId13"/>
    <p:sldId id="361" r:id="rId14"/>
    <p:sldId id="360" r:id="rId15"/>
    <p:sldId id="358" r:id="rId16"/>
    <p:sldId id="354" r:id="rId17"/>
    <p:sldId id="353" r:id="rId18"/>
    <p:sldId id="352" r:id="rId19"/>
    <p:sldId id="348" r:id="rId20"/>
    <p:sldId id="347" r:id="rId21"/>
    <p:sldId id="346" r:id="rId22"/>
    <p:sldId id="344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3" r:id="rId32"/>
    <p:sldId id="332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6.png"/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58"/>
          <a:stretch>
            <a:fillRect/>
          </a:stretch>
        </p:blipFill>
        <p:spPr>
          <a:xfrm>
            <a:off x="2639695" y="3068955"/>
            <a:ext cx="7032035" cy="9328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733620"/>
            <a:ext cx="11340000" cy="712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908685"/>
            <a:ext cx="6028055" cy="452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30"/>
          <a:stretch>
            <a:fillRect/>
          </a:stretch>
        </p:blipFill>
        <p:spPr>
          <a:xfrm>
            <a:off x="360045" y="899795"/>
            <a:ext cx="11339830" cy="130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58769"/>
            <a:ext cx="304685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1052830"/>
            <a:ext cx="4157980" cy="38023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70"/>
          <a:stretch>
            <a:fillRect/>
          </a:stretch>
        </p:blipFill>
        <p:spPr>
          <a:xfrm>
            <a:off x="263525" y="3644695"/>
            <a:ext cx="11339830" cy="31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350366"/>
            <a:ext cx="276121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64"/>
          <a:stretch>
            <a:fillRect/>
          </a:stretch>
        </p:blipFill>
        <p:spPr>
          <a:xfrm>
            <a:off x="8472170" y="2493010"/>
            <a:ext cx="3358515" cy="357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7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400465"/>
            <a:ext cx="266599" cy="29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97710"/>
            <a:ext cx="11340000" cy="1378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48463" y="3759130"/>
            <a:ext cx="1885239" cy="40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1676737"/>
            <a:ext cx="504634" cy="30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1772920"/>
            <a:ext cx="4742180" cy="400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1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2381444"/>
            <a:ext cx="447506" cy="3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2132965"/>
            <a:ext cx="4135755" cy="411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2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3853" y="1713092"/>
            <a:ext cx="495113" cy="30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421255"/>
            <a:ext cx="4354830" cy="411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1705505"/>
            <a:ext cx="171385" cy="2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204720"/>
            <a:ext cx="4927600" cy="4229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2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26260" y="2275205"/>
            <a:ext cx="75057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2493010"/>
            <a:ext cx="4592320" cy="405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8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311402"/>
            <a:ext cx="542720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421255"/>
            <a:ext cx="4389755" cy="373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591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59460"/>
            <a:ext cx="11340000" cy="3036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2187" y="1898173"/>
            <a:ext cx="342770" cy="29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709115"/>
            <a:ext cx="11340000" cy="411361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745"/>
            <a:ext cx="11340000" cy="1938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637155"/>
            <a:ext cx="58845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3284855"/>
            <a:ext cx="32283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3860800"/>
            <a:ext cx="65944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5484" y="4527865"/>
            <a:ext cx="6236523" cy="35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5484" y="5118244"/>
            <a:ext cx="4522670" cy="33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5484" y="5718146"/>
            <a:ext cx="5331989" cy="35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5484" y="6289481"/>
            <a:ext cx="5284382" cy="37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6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185670"/>
            <a:ext cx="562356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2706370"/>
            <a:ext cx="4811395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20" y="3861304"/>
            <a:ext cx="1828110" cy="28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4432617"/>
            <a:ext cx="1837632" cy="28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020" y="5003930"/>
            <a:ext cx="1837632" cy="27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6020" y="5527634"/>
            <a:ext cx="4951133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277110"/>
            <a:ext cx="449008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2781300"/>
            <a:ext cx="448945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3462984"/>
            <a:ext cx="6465038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4034653"/>
            <a:ext cx="5608110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08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628775"/>
            <a:ext cx="64490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348865"/>
            <a:ext cx="674878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24810"/>
            <a:ext cx="589407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1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645" y="2202815"/>
            <a:ext cx="463677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2996886"/>
            <a:ext cx="3846649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045" y="3535045"/>
            <a:ext cx="264604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4090" y="3559175"/>
            <a:ext cx="38627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4188299"/>
            <a:ext cx="2608866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225" y="4653280"/>
            <a:ext cx="537146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  <p:bldP spid="9" grpId="0" bldLvl="0" animBg="1"/>
      <p:bldP spid="10" grpId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637155"/>
            <a:ext cx="10779760" cy="1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3894455"/>
            <a:ext cx="502475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251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61210"/>
            <a:ext cx="53467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637155"/>
            <a:ext cx="53467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88620" y="3213100"/>
            <a:ext cx="534670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4149090"/>
            <a:ext cx="53467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1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450" y="2348865"/>
            <a:ext cx="3019425" cy="34956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360045" y="899795"/>
            <a:ext cx="7896270" cy="32143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120958"/>
            <a:ext cx="2599345" cy="32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645589"/>
            <a:ext cx="6322216" cy="33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198836"/>
            <a:ext cx="2056624" cy="2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666234"/>
            <a:ext cx="3665743" cy="35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66675"/>
            <a:ext cx="11340000" cy="3346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67242"/>
            <a:ext cx="4646448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82015"/>
            <a:ext cx="4417934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596515"/>
            <a:ext cx="499300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83280"/>
            <a:ext cx="210121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365195"/>
            <a:ext cx="11340000" cy="245968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280" y="4556760"/>
            <a:ext cx="4189095" cy="138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8904" y="6043120"/>
            <a:ext cx="2942115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r="6877"/>
          <a:stretch>
            <a:fillRect/>
          </a:stretch>
        </p:blipFill>
        <p:spPr>
          <a:xfrm>
            <a:off x="8472170" y="1447165"/>
            <a:ext cx="2807925" cy="32143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065" y="1484630"/>
            <a:ext cx="2883535" cy="333883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423160" y="3429000"/>
            <a:ext cx="379603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4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912400"/>
            <a:ext cx="304685" cy="31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53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2421255"/>
            <a:ext cx="3038475" cy="34194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02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72321"/>
            <a:ext cx="1866196" cy="28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132965"/>
            <a:ext cx="323532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471420"/>
            <a:ext cx="28467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1625" y="3068955"/>
            <a:ext cx="355346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693795"/>
            <a:ext cx="31013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256405"/>
            <a:ext cx="188023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790211"/>
            <a:ext cx="6550730" cy="352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899795"/>
            <a:ext cx="2842895" cy="319976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431540" y="3698240"/>
            <a:ext cx="31013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79650" y="4272915"/>
            <a:ext cx="31013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animBg="1"/>
      <p:bldP spid="15" grpId="0" bldLvl="0" animBg="1"/>
      <p:bldP spid="1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4325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7855" y="1051560"/>
            <a:ext cx="23971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484630"/>
            <a:ext cx="28117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2080260"/>
            <a:ext cx="722820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699385"/>
            <a:ext cx="314325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431540" y="2708910"/>
            <a:ext cx="372999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33725" y="1561465"/>
            <a:ext cx="491934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247890" y="2781300"/>
            <a:ext cx="310134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3564890"/>
            <a:ext cx="289433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157855" y="3544570"/>
            <a:ext cx="19208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087620" y="3673475"/>
            <a:ext cx="31013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05435" y="4220845"/>
            <a:ext cx="518731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4" grpId="0" bldLvl="0" animBg="1"/>
      <p:bldP spid="28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6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 b="37618"/>
          <a:stretch>
            <a:fillRect/>
          </a:stretch>
        </p:blipFill>
        <p:spPr>
          <a:xfrm>
            <a:off x="5231765" y="3357245"/>
            <a:ext cx="3659505" cy="317754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853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324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626362"/>
            <a:ext cx="4684534" cy="67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1620" y="3429000"/>
            <a:ext cx="6617335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4438650"/>
            <a:ext cx="680593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349875"/>
            <a:ext cx="466788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bldLvl="0" animBg="1"/>
      <p:bldP spid="23" grpId="0" bldLvl="0" animBg="1"/>
      <p:bldP spid="3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70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96198"/>
            <a:ext cx="4084685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493010"/>
            <a:ext cx="617982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540407"/>
            <a:ext cx="6198438" cy="33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15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77747"/>
            <a:ext cx="4103727" cy="32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530928"/>
            <a:ext cx="5446246" cy="3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41334"/>
            <a:ext cx="7817078" cy="67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077335"/>
            <a:ext cx="6511925" cy="147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2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01165"/>
            <a:ext cx="459613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80988"/>
            <a:ext cx="10397380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1305" y="3429000"/>
            <a:ext cx="567118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433397"/>
            <a:ext cx="10111738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004836"/>
            <a:ext cx="10416423" cy="35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566751"/>
            <a:ext cx="1999496" cy="33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4" grpId="0" bldLvl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844297"/>
            <a:ext cx="304685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0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855602"/>
            <a:ext cx="342770" cy="30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2493010"/>
            <a:ext cx="4191000" cy="420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225789"/>
            <a:ext cx="342770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120" y="2637155"/>
            <a:ext cx="4156075" cy="434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41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845341"/>
            <a:ext cx="276120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277315"/>
            <a:ext cx="11340000" cy="3575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3655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039" y="2878715"/>
            <a:ext cx="276120" cy="3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74"/>
          <a:stretch>
            <a:fillRect/>
          </a:stretch>
        </p:blipFill>
        <p:spPr>
          <a:xfrm>
            <a:off x="8832215" y="3429000"/>
            <a:ext cx="3023870" cy="339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139607"/>
            <a:ext cx="352292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2024-09-30T14:42:47Z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