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63" r:id="rId5"/>
    <p:sldId id="358" r:id="rId6"/>
    <p:sldId id="357" r:id="rId7"/>
    <p:sldId id="356" r:id="rId8"/>
    <p:sldId id="353" r:id="rId9"/>
    <p:sldId id="352" r:id="rId10"/>
    <p:sldId id="351" r:id="rId11"/>
    <p:sldId id="348" r:id="rId12"/>
    <p:sldId id="347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5" r:id="rId21"/>
    <p:sldId id="334" r:id="rId22"/>
    <p:sldId id="333" r:id="rId23"/>
    <p:sldId id="332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2914650"/>
            <a:ext cx="64960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345"/>
            <a:ext cx="11340000" cy="285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2808154"/>
            <a:ext cx="1313954" cy="43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213100"/>
            <a:ext cx="473837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413" y="3038369"/>
            <a:ext cx="209471" cy="38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457575"/>
            <a:ext cx="455104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80" y="2187552"/>
            <a:ext cx="1323476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498" y="2187552"/>
            <a:ext cx="1009270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1914" y="3006245"/>
            <a:ext cx="1009269" cy="4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2780665"/>
            <a:ext cx="5481955" cy="3902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4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 b="21711"/>
          <a:stretch>
            <a:fillRect/>
          </a:stretch>
        </p:blipFill>
        <p:spPr>
          <a:xfrm>
            <a:off x="7248525" y="2348865"/>
            <a:ext cx="4859020" cy="4032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4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772920"/>
            <a:ext cx="498983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310" y="2493010"/>
            <a:ext cx="280924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818606"/>
            <a:ext cx="2456523" cy="35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310" y="4364990"/>
            <a:ext cx="635952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487744"/>
            <a:ext cx="4084685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animBg="1"/>
      <p:bldP spid="15" grpId="0" bldLvl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80" y="692990"/>
            <a:ext cx="11340000" cy="2765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/>
          <a:stretch>
            <a:fillRect/>
          </a:stretch>
        </p:blipFill>
        <p:spPr>
          <a:xfrm>
            <a:off x="6671990" y="2348865"/>
            <a:ext cx="4138885" cy="42621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2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708910"/>
            <a:ext cx="637349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573145"/>
            <a:ext cx="647001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509135"/>
            <a:ext cx="661352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16430"/>
            <a:ext cx="496062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2780665"/>
            <a:ext cx="516445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644900"/>
            <a:ext cx="537146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647215"/>
            <a:ext cx="2494609" cy="362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429076"/>
            <a:ext cx="5132040" cy="46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  <p:bldP spid="16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692990"/>
            <a:ext cx="11340000" cy="360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4"/>
          <a:stretch>
            <a:fillRect/>
          </a:stretch>
        </p:blipFill>
        <p:spPr>
          <a:xfrm>
            <a:off x="6816090" y="3213100"/>
            <a:ext cx="3764915" cy="37318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26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3549" y="2010634"/>
            <a:ext cx="314739" cy="35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15878"/>
            <a:ext cx="2113753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708910"/>
            <a:ext cx="357251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441700"/>
            <a:ext cx="347027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364990"/>
            <a:ext cx="6412865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0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72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16430"/>
            <a:ext cx="557339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780665"/>
            <a:ext cx="3662045" cy="117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364990"/>
            <a:ext cx="5455285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852625"/>
            <a:ext cx="11340000" cy="268137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r="5600"/>
          <a:stretch>
            <a:fillRect/>
          </a:stretch>
        </p:blipFill>
        <p:spPr>
          <a:xfrm>
            <a:off x="7752080" y="2564765"/>
            <a:ext cx="3416300" cy="38773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380" y="1988820"/>
            <a:ext cx="5022215" cy="236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5214" y="4626832"/>
            <a:ext cx="3970428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64745"/>
            <a:ext cx="1008640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7670" y="1556385"/>
            <a:ext cx="582866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504" y="2401340"/>
            <a:ext cx="2184963" cy="41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504" y="3223877"/>
            <a:ext cx="2184963" cy="33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5504" y="3987057"/>
            <a:ext cx="2193432" cy="32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5504" y="4690877"/>
            <a:ext cx="5877382" cy="40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5504" y="5504935"/>
            <a:ext cx="2210370" cy="33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5504" y="6208756"/>
            <a:ext cx="4530835" cy="40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  <p:bldP spid="15" grpId="0" bldLvl="0" animBg="1"/>
      <p:bldP spid="17" grpId="0" bldLvl="0" animBg="1"/>
      <p:bldP spid="18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908890"/>
            <a:ext cx="11340000" cy="5362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8" t="87" r="8072" b="20001"/>
          <a:stretch>
            <a:fillRect/>
          </a:stretch>
        </p:blipFill>
        <p:spPr>
          <a:xfrm>
            <a:off x="7896225" y="2348865"/>
            <a:ext cx="3985895" cy="32810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274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2580" y="1916430"/>
            <a:ext cx="39008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4160" y="2574925"/>
            <a:ext cx="4472305" cy="16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4231640"/>
            <a:ext cx="384175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4160" y="5229225"/>
            <a:ext cx="434911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2580" y="6092825"/>
            <a:ext cx="34251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2" grpId="0" bldLvl="0" animBg="1"/>
      <p:bldP spid="24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745"/>
            <a:ext cx="10741244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1700530"/>
            <a:ext cx="641667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2636520"/>
            <a:ext cx="67671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1550" y="3518191"/>
            <a:ext cx="3472190" cy="38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71475" y="4293235"/>
            <a:ext cx="8336915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7670" y="5473700"/>
            <a:ext cx="685101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7" grpId="0" bldLvl="0" animBg="1"/>
      <p:bldP spid="22" grpId="0" bldLvl="0" animBg="1"/>
      <p:bldP spid="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696800"/>
            <a:ext cx="11340000" cy="280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5838" y="2839915"/>
            <a:ext cx="380856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38"/>
          <a:stretch>
            <a:fillRect/>
          </a:stretch>
        </p:blipFill>
        <p:spPr>
          <a:xfrm>
            <a:off x="9336405" y="2839720"/>
            <a:ext cx="2592705" cy="38525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25" y="3506675"/>
            <a:ext cx="11340000" cy="1731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240" r="-218" b="24078"/>
          <a:stretch>
            <a:fillRect/>
          </a:stretch>
        </p:blipFill>
        <p:spPr>
          <a:xfrm>
            <a:off x="360045" y="683895"/>
            <a:ext cx="11339830" cy="2816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866723"/>
            <a:ext cx="428463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2348865"/>
            <a:ext cx="3093085" cy="37769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62"/>
          <a:stretch>
            <a:fillRect/>
          </a:stretch>
        </p:blipFill>
        <p:spPr>
          <a:xfrm>
            <a:off x="479425" y="5804965"/>
            <a:ext cx="11339830" cy="881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755855"/>
            <a:ext cx="11340000" cy="417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4402" y="2889939"/>
            <a:ext cx="342769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32"/>
          <a:stretch>
            <a:fillRect/>
          </a:stretch>
        </p:blipFill>
        <p:spPr>
          <a:xfrm>
            <a:off x="9552305" y="3068955"/>
            <a:ext cx="2595245" cy="354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9"/>
          <a:stretch>
            <a:fillRect/>
          </a:stretch>
        </p:blipFill>
        <p:spPr>
          <a:xfrm>
            <a:off x="288290" y="539750"/>
            <a:ext cx="11339830" cy="288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1897" y="2760889"/>
            <a:ext cx="428463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2493010"/>
            <a:ext cx="4246245" cy="34055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13"/>
          <a:stretch>
            <a:fillRect/>
          </a:stretch>
        </p:blipFill>
        <p:spPr>
          <a:xfrm>
            <a:off x="263525" y="5732575"/>
            <a:ext cx="11339830" cy="94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499315"/>
            <a:ext cx="11340000" cy="369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8390" y="2634282"/>
            <a:ext cx="342770" cy="4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065905"/>
            <a:ext cx="4041140" cy="2859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3053138"/>
            <a:ext cx="314206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9949" y="2063217"/>
            <a:ext cx="752191" cy="4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2132965"/>
            <a:ext cx="4622800" cy="4184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2024-10-01T06:07:17Z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